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0"/>
  </p:notesMasterIdLst>
  <p:sldIdLst>
    <p:sldId id="256" r:id="rId2"/>
    <p:sldId id="483" r:id="rId3"/>
    <p:sldId id="484" r:id="rId4"/>
    <p:sldId id="488" r:id="rId5"/>
    <p:sldId id="489" r:id="rId6"/>
    <p:sldId id="490" r:id="rId7"/>
    <p:sldId id="487" r:id="rId8"/>
    <p:sldId id="485" r:id="rId9"/>
    <p:sldId id="491" r:id="rId10"/>
    <p:sldId id="492" r:id="rId11"/>
    <p:sldId id="494" r:id="rId12"/>
    <p:sldId id="493" r:id="rId13"/>
    <p:sldId id="495" r:id="rId14"/>
    <p:sldId id="496" r:id="rId15"/>
    <p:sldId id="497" r:id="rId16"/>
    <p:sldId id="498" r:id="rId17"/>
    <p:sldId id="499" r:id="rId18"/>
    <p:sldId id="507" r:id="rId19"/>
    <p:sldId id="500" r:id="rId20"/>
    <p:sldId id="501" r:id="rId21"/>
    <p:sldId id="502" r:id="rId22"/>
    <p:sldId id="503" r:id="rId23"/>
    <p:sldId id="505" r:id="rId24"/>
    <p:sldId id="506" r:id="rId25"/>
    <p:sldId id="508" r:id="rId26"/>
    <p:sldId id="509" r:id="rId27"/>
    <p:sldId id="510" r:id="rId28"/>
    <p:sldId id="511" r:id="rId29"/>
    <p:sldId id="513" r:id="rId30"/>
    <p:sldId id="514" r:id="rId31"/>
    <p:sldId id="515" r:id="rId32"/>
    <p:sldId id="518" r:id="rId33"/>
    <p:sldId id="516" r:id="rId34"/>
    <p:sldId id="519" r:id="rId35"/>
    <p:sldId id="520" r:id="rId36"/>
    <p:sldId id="522" r:id="rId37"/>
    <p:sldId id="523" r:id="rId38"/>
    <p:sldId id="550" r:id="rId39"/>
    <p:sldId id="521" r:id="rId40"/>
    <p:sldId id="517" r:id="rId41"/>
    <p:sldId id="524" r:id="rId42"/>
    <p:sldId id="525" r:id="rId43"/>
    <p:sldId id="526" r:id="rId44"/>
    <p:sldId id="527" r:id="rId45"/>
    <p:sldId id="528" r:id="rId46"/>
    <p:sldId id="531" r:id="rId47"/>
    <p:sldId id="529" r:id="rId48"/>
    <p:sldId id="530" r:id="rId49"/>
    <p:sldId id="533" r:id="rId50"/>
    <p:sldId id="534" r:id="rId51"/>
    <p:sldId id="535" r:id="rId52"/>
    <p:sldId id="549" r:id="rId53"/>
    <p:sldId id="537" r:id="rId54"/>
    <p:sldId id="536" r:id="rId55"/>
    <p:sldId id="538" r:id="rId56"/>
    <p:sldId id="539" r:id="rId57"/>
    <p:sldId id="540" r:id="rId58"/>
    <p:sldId id="541" r:id="rId59"/>
    <p:sldId id="546" r:id="rId60"/>
    <p:sldId id="542" r:id="rId61"/>
    <p:sldId id="543" r:id="rId62"/>
    <p:sldId id="547" r:id="rId63"/>
    <p:sldId id="548" r:id="rId64"/>
    <p:sldId id="544" r:id="rId65"/>
    <p:sldId id="545" r:id="rId66"/>
    <p:sldId id="339" r:id="rId67"/>
    <p:sldId id="291" r:id="rId68"/>
    <p:sldId id="512"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5" autoAdjust="0"/>
    <p:restoredTop sz="94660"/>
  </p:normalViewPr>
  <p:slideViewPr>
    <p:cSldViewPr snapToGrid="0">
      <p:cViewPr varScale="1">
        <p:scale>
          <a:sx n="113" d="100"/>
          <a:sy n="113"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12/11/2016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chemeClr val="tx1">
                    <a:lumMod val="65000"/>
                    <a:lumOff val="35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tx1">
                    <a:lumMod val="65000"/>
                    <a:lumOff val="3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4983" y="437035"/>
            <a:ext cx="4602034" cy="1370656"/>
          </a:xfrm>
          <a:prstGeom prst="rect">
            <a:avLst/>
          </a:prstGeom>
        </p:spPr>
      </p:pic>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b="1">
                <a:solidFill>
                  <a:schemeClr val="tx1">
                    <a:lumMod val="65000"/>
                    <a:lumOff val="3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lumMod val="65000"/>
                    <a:lumOff val="3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20133"/>
            <a:ext cx="10515600" cy="728135"/>
          </a:xfrm>
        </p:spPr>
        <p:txBody>
          <a:bodyPr>
            <a:noAutofit/>
          </a:bodyPr>
          <a:lstStyle>
            <a:lvl1pPr algn="ctr">
              <a:defRPr sz="3600" b="1" u="sng">
                <a:solidFill>
                  <a:schemeClr val="tx1">
                    <a:lumMod val="65000"/>
                    <a:lumOff val="35000"/>
                  </a:schemeClr>
                </a:solidFill>
                <a:latin typeface="+mn-l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948268"/>
            <a:ext cx="5181600" cy="5408088"/>
          </a:xfrm>
        </p:spPr>
        <p:txBody>
          <a:bodyPr/>
          <a:lstStyle>
            <a:lvl1pPr marL="398463" indent="-398463">
              <a:buFont typeface="+mj-lt"/>
              <a:buAutoNum type="arabicParen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948268"/>
            <a:ext cx="5181600" cy="5408088"/>
          </a:xfrm>
        </p:spPr>
        <p:txBody>
          <a:bodyPr/>
          <a:lstStyle>
            <a:lvl1pPr marL="576263" indent="-576263">
              <a:buFont typeface="+mj-lt"/>
              <a:buAutoNum type="arabicParenR" startAt="10"/>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E4D9087F-33A4-4471-A179-CF50B8DE0651}" type="datetime1">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6117" y="149168"/>
            <a:ext cx="1943899" cy="578965"/>
          </a:xfrm>
          <a:prstGeom prst="rect">
            <a:avLst/>
          </a:prstGeom>
        </p:spPr>
      </p:pic>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12/11/2016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12/11/2016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12/11/2016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12/11/2016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40570" y="6356356"/>
            <a:ext cx="6132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Lies</a:t>
            </a:r>
            <a:endParaRPr lang="en-US" sz="13800" dirty="0">
              <a:solidFill>
                <a:schemeClr val="tx1">
                  <a:lumMod val="65000"/>
                  <a:lumOff val="35000"/>
                </a:schemeClr>
              </a:solidFill>
            </a:endParaRPr>
          </a:p>
        </p:txBody>
      </p:sp>
      <p:sp>
        <p:nvSpPr>
          <p:cNvPr id="3" name="Subtitle 2"/>
          <p:cNvSpPr>
            <a:spLocks noGrp="1"/>
          </p:cNvSpPr>
          <p:nvPr>
            <p:ph type="subTitle" idx="1"/>
          </p:nvPr>
        </p:nvSpPr>
        <p:spPr/>
        <p:txBody>
          <a:bodyPr>
            <a:normAutofit/>
          </a:bodyPr>
          <a:lstStyle/>
          <a:p>
            <a:endParaRPr lang="en-US" sz="3200" dirty="0">
              <a:solidFill>
                <a:schemeClr val="tx1">
                  <a:lumMod val="65000"/>
                  <a:lumOff val="35000"/>
                </a:schemeClr>
              </a:solidFill>
            </a:endParaRP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accent2"/>
                </a:solidFill>
              </a:rPr>
              <a:t>What are lies?</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3294805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3:9  Behold, I will make them of the synagogue of Satan, </a:t>
            </a:r>
            <a:r>
              <a:rPr lang="en-US" u="sng" dirty="0"/>
              <a:t>which say they are Jews, and are not, but do lie</a:t>
            </a:r>
            <a:r>
              <a:rPr lang="en-US" dirty="0"/>
              <a:t>; behold, I will make them to come and worship before thy feet, and to know that I have loved thee.</a:t>
            </a:r>
          </a:p>
          <a:p>
            <a:r>
              <a:rPr lang="en-US" dirty="0"/>
              <a:t>Revelation 2:2  I know thy works, and thy labour, and thy patience, and how thou canst not bear them which are evil: and thou hast tried them </a:t>
            </a:r>
            <a:r>
              <a:rPr lang="en-US" u="sng" dirty="0"/>
              <a:t>which say they are apostles, and are not</a:t>
            </a:r>
            <a:r>
              <a:rPr lang="en-US" dirty="0"/>
              <a:t>, and hast found them </a:t>
            </a:r>
            <a:r>
              <a:rPr lang="en-US" u="sng" dirty="0"/>
              <a:t>liars</a:t>
            </a:r>
            <a:r>
              <a:rPr lang="en-US" dirty="0" smtClean="0"/>
              <a:t>:</a:t>
            </a:r>
          </a:p>
          <a:p>
            <a:pPr lvl="1"/>
            <a:r>
              <a:rPr lang="en-US" dirty="0" smtClean="0"/>
              <a:t>If you say something that you know to be false, that is a lie.</a:t>
            </a:r>
            <a:endParaRPr lang="en-US" dirty="0"/>
          </a:p>
          <a:p>
            <a:r>
              <a:rPr lang="en-US" dirty="0"/>
              <a:t>John 8:55  Yet ye have not known him; but </a:t>
            </a:r>
            <a:r>
              <a:rPr lang="en-US" u="sng" dirty="0"/>
              <a:t>I know him</a:t>
            </a:r>
            <a:r>
              <a:rPr lang="en-US" dirty="0"/>
              <a:t>: and </a:t>
            </a:r>
            <a:r>
              <a:rPr lang="en-US" u="sng" dirty="0"/>
              <a:t>if I should say, I know him not, I shall be a liar</a:t>
            </a:r>
            <a:r>
              <a:rPr lang="en-US" dirty="0"/>
              <a:t> like unto you: but I know him, and keep his saying.	</a:t>
            </a:r>
          </a:p>
          <a:p>
            <a:pPr lvl="1"/>
            <a:r>
              <a:rPr lang="en-US" dirty="0"/>
              <a:t>Simply, when you say something that is untrue, that makes you a liar.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3646566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59:13  In transgressing and </a:t>
            </a:r>
            <a:r>
              <a:rPr lang="en-US" u="sng" dirty="0"/>
              <a:t>lying</a:t>
            </a:r>
            <a:r>
              <a:rPr lang="en-US" dirty="0"/>
              <a:t> against the LORD, and departing away from our God, speaking oppression and revolt, </a:t>
            </a:r>
            <a:r>
              <a:rPr lang="en-US" u="sng" dirty="0"/>
              <a:t>conceiving and uttering</a:t>
            </a:r>
            <a:r>
              <a:rPr lang="en-US" dirty="0"/>
              <a:t> from the heart </a:t>
            </a:r>
            <a:r>
              <a:rPr lang="en-US" u="sng" dirty="0"/>
              <a:t>words of falsehood</a:t>
            </a:r>
            <a:r>
              <a:rPr lang="en-US" dirty="0"/>
              <a:t>.</a:t>
            </a:r>
          </a:p>
          <a:p>
            <a:pPr lvl="1"/>
            <a:r>
              <a:rPr lang="en-US" dirty="0" smtClean="0"/>
              <a:t>Here </a:t>
            </a:r>
            <a:r>
              <a:rPr lang="en-US" dirty="0"/>
              <a:t>is </a:t>
            </a:r>
            <a:r>
              <a:rPr lang="en-US" dirty="0" smtClean="0"/>
              <a:t>how you make </a:t>
            </a:r>
            <a:r>
              <a:rPr lang="en-US" dirty="0"/>
              <a:t>a lie</a:t>
            </a:r>
            <a:r>
              <a:rPr lang="en-US" dirty="0" smtClean="0"/>
              <a:t>. You bring it forth as a child.</a:t>
            </a:r>
            <a:endParaRPr lang="en-US" dirty="0"/>
          </a:p>
          <a:p>
            <a:r>
              <a:rPr lang="en-US" dirty="0"/>
              <a:t>Isaiah 28:15  Because ye have said, We have made a covenant with death, and with hell are we at agreement; when the overflowing scourge shall pass through, it shall not come unto us: for we have made </a:t>
            </a:r>
            <a:r>
              <a:rPr lang="en-US" u="sng" dirty="0"/>
              <a:t>lies</a:t>
            </a:r>
            <a:r>
              <a:rPr lang="en-US" dirty="0"/>
              <a:t> our refuge, and </a:t>
            </a:r>
            <a:r>
              <a:rPr lang="en-US" u="sng" dirty="0"/>
              <a:t>under falsehood have we hid ourselves</a:t>
            </a:r>
            <a:r>
              <a:rPr lang="en-US" dirty="0"/>
              <a:t>:</a:t>
            </a:r>
          </a:p>
          <a:p>
            <a:pPr lvl="1"/>
            <a:r>
              <a:rPr lang="en-US" dirty="0" smtClean="0"/>
              <a:t>Lies </a:t>
            </a:r>
            <a:r>
              <a:rPr lang="en-US" dirty="0"/>
              <a:t>are FALSEHOODS.</a:t>
            </a:r>
          </a:p>
          <a:p>
            <a:r>
              <a:rPr lang="en-US" dirty="0"/>
              <a:t>1 John 2:21  I have not written unto you because ye know not the truth, but because ye know it, and that </a:t>
            </a:r>
            <a:r>
              <a:rPr lang="en-US" b="1" u="sng" dirty="0"/>
              <a:t>no lie is of the truth</a:t>
            </a:r>
            <a:r>
              <a:rPr lang="en-US" dirty="0"/>
              <a:t>.</a:t>
            </a:r>
          </a:p>
          <a:p>
            <a:pPr lvl="1"/>
            <a:r>
              <a:rPr lang="en-US" dirty="0"/>
              <a:t>A lie is not of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1598142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Revelation 21:27  And there shall in no wise enter into it any thing that </a:t>
            </a:r>
            <a:r>
              <a:rPr lang="en-US" dirty="0" err="1" smtClean="0"/>
              <a:t>defileth</a:t>
            </a:r>
            <a:r>
              <a:rPr lang="en-US" dirty="0" smtClean="0"/>
              <a:t>, neither whatsoever worketh abomination, or </a:t>
            </a:r>
            <a:r>
              <a:rPr lang="en-US" b="1" u="sng" dirty="0" smtClean="0"/>
              <a:t>maketh a lie</a:t>
            </a:r>
            <a:r>
              <a:rPr lang="en-US" dirty="0" smtClean="0"/>
              <a:t>: but they which are written in the Lamb's book of life. </a:t>
            </a:r>
          </a:p>
          <a:p>
            <a:r>
              <a:rPr lang="en-US" dirty="0" smtClean="0"/>
              <a:t>Revelation </a:t>
            </a:r>
            <a:r>
              <a:rPr lang="en-US" dirty="0"/>
              <a:t>22:15  For without are dogs, and sorcerers, and whoremongers, and murderers, and idolaters, and whosoever </a:t>
            </a:r>
            <a:r>
              <a:rPr lang="en-US" dirty="0" err="1"/>
              <a:t>loveth</a:t>
            </a:r>
            <a:r>
              <a:rPr lang="en-US" dirty="0"/>
              <a:t> and </a:t>
            </a:r>
            <a:r>
              <a:rPr lang="en-US" b="1" u="sng" dirty="0"/>
              <a:t>maketh a lie</a:t>
            </a:r>
            <a:r>
              <a:rPr lang="en-US" dirty="0"/>
              <a:t>. </a:t>
            </a:r>
          </a:p>
          <a:p>
            <a:pPr lvl="1"/>
            <a:r>
              <a:rPr lang="en-US" dirty="0"/>
              <a:t>God cannot make a lie. He cannot make an untruth. Everything he says is true.</a:t>
            </a:r>
          </a:p>
          <a:p>
            <a:pPr lvl="1"/>
            <a:r>
              <a:rPr lang="en-US" dirty="0"/>
              <a:t>You have to make a lie. You have to create and speak an untruth.</a:t>
            </a:r>
          </a:p>
          <a:p>
            <a:pPr lvl="1"/>
            <a:r>
              <a:rPr lang="en-US" dirty="0"/>
              <a:t>But it could be ignorantly.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3257798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15:15  Yea, and we are found </a:t>
            </a:r>
            <a:r>
              <a:rPr lang="en-US" u="sng" dirty="0"/>
              <a:t>false witnesses</a:t>
            </a:r>
            <a:r>
              <a:rPr lang="en-US" dirty="0"/>
              <a:t> of God; because we have testified of God that he raised up Christ: whom he raised not up, if so be that the dead rise not.</a:t>
            </a:r>
          </a:p>
          <a:p>
            <a:pPr lvl="1"/>
            <a:r>
              <a:rPr lang="en-US" dirty="0"/>
              <a:t>But also, merely denying a truth makes you a liar.</a:t>
            </a:r>
          </a:p>
          <a:p>
            <a:r>
              <a:rPr lang="en-US" dirty="0" smtClean="0"/>
              <a:t>1 </a:t>
            </a:r>
            <a:r>
              <a:rPr lang="en-US" dirty="0"/>
              <a:t>John 5:10  He that believeth on the Son of God hath the witness in himself: he that believeth not God hath made him a liar; because he believeth not the record that God gave of his Son.</a:t>
            </a:r>
          </a:p>
          <a:p>
            <a:r>
              <a:rPr lang="en-US" dirty="0"/>
              <a:t>1 John 2:22  Who is </a:t>
            </a:r>
            <a:r>
              <a:rPr lang="en-US" u="sng" dirty="0"/>
              <a:t>a liar</a:t>
            </a:r>
            <a:r>
              <a:rPr lang="en-US" dirty="0"/>
              <a:t> but </a:t>
            </a:r>
            <a:r>
              <a:rPr lang="en-US" u="sng" dirty="0"/>
              <a:t>he that </a:t>
            </a:r>
            <a:r>
              <a:rPr lang="en-US" u="sng" dirty="0" err="1"/>
              <a:t>denieth</a:t>
            </a:r>
            <a:r>
              <a:rPr lang="en-US" u="sng" dirty="0"/>
              <a:t> that Jesus is the Christ</a:t>
            </a:r>
            <a:r>
              <a:rPr lang="en-US" dirty="0"/>
              <a:t>? He is antichrist, that </a:t>
            </a:r>
            <a:r>
              <a:rPr lang="en-US" dirty="0" err="1"/>
              <a:t>denieth</a:t>
            </a:r>
            <a:r>
              <a:rPr lang="en-US" dirty="0"/>
              <a:t> the Father and the Son.</a:t>
            </a:r>
          </a:p>
          <a:p>
            <a:pPr lvl="1"/>
            <a:r>
              <a:rPr lang="en-US" dirty="0"/>
              <a:t>Not believing someone is to call them a liar.</a:t>
            </a:r>
          </a:p>
          <a:p>
            <a:pPr lvl="1"/>
            <a:r>
              <a:rPr lang="en-US" dirty="0"/>
              <a:t>For Eve to believe Satan over God was to call Him a liar.</a:t>
            </a:r>
          </a:p>
          <a:p>
            <a:pPr lvl="1"/>
            <a:r>
              <a:rPr lang="en-US" dirty="0"/>
              <a:t>That makes YOU the liar.</a:t>
            </a:r>
          </a:p>
          <a:p>
            <a:pPr lvl="1"/>
            <a:r>
              <a:rPr lang="en-US" dirty="0"/>
              <a:t>Denying something that is true makes you the liar.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17650954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accent2"/>
                </a:solidFill>
              </a:rPr>
              <a:t>What is deception?</a:t>
            </a:r>
          </a:p>
          <a:p>
            <a:pPr marL="514350" indent="-514350">
              <a:buAutoNum type="arabicParenR"/>
            </a:pP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1788598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119:118  Thou hast trodden down all them that err from thy statutes: for their </a:t>
            </a:r>
            <a:r>
              <a:rPr lang="en-US" u="sng" dirty="0"/>
              <a:t>deceit is falsehood</a:t>
            </a:r>
            <a:r>
              <a:rPr lang="en-US" dirty="0"/>
              <a:t>.</a:t>
            </a:r>
          </a:p>
          <a:p>
            <a:r>
              <a:rPr lang="en-US" dirty="0"/>
              <a:t>Psalms 120:2-3  Deliver my soul, O LORD, from </a:t>
            </a:r>
            <a:r>
              <a:rPr lang="en-US" u="sng" dirty="0"/>
              <a:t>lying lips</a:t>
            </a:r>
            <a:r>
              <a:rPr lang="en-US" dirty="0"/>
              <a:t>, and from a </a:t>
            </a:r>
            <a:r>
              <a:rPr lang="en-US" u="sng" dirty="0"/>
              <a:t>deceitful tongue</a:t>
            </a:r>
            <a:r>
              <a:rPr lang="en-US" dirty="0"/>
              <a:t>.  3  What shall be given unto thee? or what shall be done unto thee, thou </a:t>
            </a:r>
            <a:r>
              <a:rPr lang="en-US" b="1" u="sng" dirty="0"/>
              <a:t>false</a:t>
            </a:r>
            <a:r>
              <a:rPr lang="en-US" u="sng" dirty="0"/>
              <a:t> tongue</a:t>
            </a:r>
            <a:r>
              <a:rPr lang="en-US" dirty="0" smtClean="0"/>
              <a:t>?</a:t>
            </a:r>
          </a:p>
          <a:p>
            <a:pPr lvl="1"/>
            <a:r>
              <a:rPr lang="en-US" dirty="0" smtClean="0"/>
              <a:t>A deceit is essentially the same as a lie.</a:t>
            </a:r>
          </a:p>
          <a:p>
            <a:r>
              <a:rPr lang="en-US" dirty="0" smtClean="0"/>
              <a:t>Job </a:t>
            </a:r>
            <a:r>
              <a:rPr lang="en-US" dirty="0"/>
              <a:t>15:35  They conceive mischief, and bring forth vanity, and their belly </a:t>
            </a:r>
            <a:r>
              <a:rPr lang="en-US" dirty="0" err="1"/>
              <a:t>prepareth</a:t>
            </a:r>
            <a:r>
              <a:rPr lang="en-US" dirty="0"/>
              <a:t> deceit.</a:t>
            </a:r>
          </a:p>
          <a:p>
            <a:pPr lvl="1"/>
            <a:r>
              <a:rPr lang="en-US" dirty="0"/>
              <a:t>Deceit is prepared in the belly and brought forth as a child. You make a lie.</a:t>
            </a:r>
          </a:p>
          <a:p>
            <a:pPr lvl="1"/>
            <a:r>
              <a:rPr lang="en-US" dirty="0"/>
              <a:t>You imagine a lie, a deceit. You shape it, and bring it forth.</a:t>
            </a:r>
          </a:p>
          <a:p>
            <a:r>
              <a:rPr lang="en-US" dirty="0"/>
              <a:t>Psalms 50:19  Thou </a:t>
            </a:r>
            <a:r>
              <a:rPr lang="en-US" dirty="0" err="1"/>
              <a:t>givest</a:t>
            </a:r>
            <a:r>
              <a:rPr lang="en-US" dirty="0"/>
              <a:t> thy mouth to evil, and thy tongue </a:t>
            </a:r>
            <a:r>
              <a:rPr lang="en-US" dirty="0" err="1"/>
              <a:t>frameth</a:t>
            </a:r>
            <a:r>
              <a:rPr lang="en-US" dirty="0"/>
              <a:t> deceit.</a:t>
            </a:r>
          </a:p>
          <a:p>
            <a:pPr lvl="1"/>
            <a:r>
              <a:rPr lang="en-US" dirty="0" smtClean="0"/>
              <a:t>Man’s </a:t>
            </a:r>
            <a:r>
              <a:rPr lang="en-US" dirty="0"/>
              <a:t>heart imagines grows it, the </a:t>
            </a:r>
            <a:r>
              <a:rPr lang="en-US" dirty="0" err="1"/>
              <a:t>tounge</a:t>
            </a:r>
            <a:r>
              <a:rPr lang="en-US" dirty="0"/>
              <a:t> frames it.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2305887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9:5  And they will deceive every one his </a:t>
            </a:r>
            <a:r>
              <a:rPr lang="en-US" dirty="0" err="1"/>
              <a:t>neighbour</a:t>
            </a:r>
            <a:r>
              <a:rPr lang="en-US" dirty="0"/>
              <a:t>, and will </a:t>
            </a:r>
            <a:r>
              <a:rPr lang="en-US" u="sng" dirty="0"/>
              <a:t>not speak the truth</a:t>
            </a:r>
            <a:r>
              <a:rPr lang="en-US" dirty="0"/>
              <a:t>: they have taught their tongue to speak lies, and weary themselves to commit iniquity.</a:t>
            </a:r>
          </a:p>
          <a:p>
            <a:pPr lvl="1"/>
            <a:r>
              <a:rPr lang="en-US" dirty="0"/>
              <a:t>But what about </a:t>
            </a:r>
            <a:r>
              <a:rPr lang="en-US" dirty="0" smtClean="0"/>
              <a:t>“to be deceived”?</a:t>
            </a:r>
            <a:endParaRPr lang="en-US" dirty="0"/>
          </a:p>
          <a:p>
            <a:r>
              <a:rPr lang="en-US" dirty="0"/>
              <a:t>Matthew 24:5  For many shall come in my name, saying, I am Christ; and shall </a:t>
            </a:r>
            <a:r>
              <a:rPr lang="en-US" u="sng" dirty="0"/>
              <a:t>deceive</a:t>
            </a:r>
            <a:r>
              <a:rPr lang="en-US" dirty="0"/>
              <a:t> many.</a:t>
            </a:r>
          </a:p>
          <a:p>
            <a:pPr lvl="1"/>
            <a:r>
              <a:rPr lang="en-US" dirty="0"/>
              <a:t>First definition of deceive is to lie.</a:t>
            </a:r>
          </a:p>
          <a:p>
            <a:r>
              <a:rPr lang="en-US" dirty="0"/>
              <a:t>1 Timothy 2:14  And Adam was not deceived, but </a:t>
            </a:r>
            <a:r>
              <a:rPr lang="en-US" u="sng" dirty="0"/>
              <a:t>the woman being deceived</a:t>
            </a:r>
            <a:r>
              <a:rPr lang="en-US" dirty="0"/>
              <a:t> was in the transgression.</a:t>
            </a:r>
          </a:p>
          <a:p>
            <a:pPr lvl="1"/>
            <a:r>
              <a:rPr lang="en-US" dirty="0" smtClean="0"/>
              <a:t>The other definition is: to trick or </a:t>
            </a:r>
            <a:r>
              <a:rPr lang="en-US" dirty="0"/>
              <a:t>confuse. To ensnare to capture.</a:t>
            </a:r>
          </a:p>
          <a:p>
            <a:r>
              <a:rPr lang="en-US" dirty="0"/>
              <a:t>Psalms 38:12  They also that seek after my life </a:t>
            </a:r>
            <a:r>
              <a:rPr lang="en-US" u="sng" dirty="0"/>
              <a:t>lay snares for me</a:t>
            </a:r>
            <a:r>
              <a:rPr lang="en-US" dirty="0"/>
              <a:t>: and they that seek my hurt speak mischievous things, and </a:t>
            </a:r>
            <a:r>
              <a:rPr lang="en-US" u="sng" dirty="0"/>
              <a:t>imagine deceits</a:t>
            </a:r>
            <a:r>
              <a:rPr lang="en-US" dirty="0"/>
              <a:t> all the day long.</a:t>
            </a:r>
          </a:p>
          <a:p>
            <a:pPr lvl="1"/>
            <a:r>
              <a:rPr lang="en-US" dirty="0"/>
              <a:t>We imagine deceits to deceive.</a:t>
            </a:r>
          </a:p>
          <a:p>
            <a:pPr lvl="1"/>
            <a:r>
              <a:rPr lang="en-US" dirty="0" smtClean="0"/>
              <a:t>We imagine lies and bring them forth to ensnare others.</a:t>
            </a:r>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698729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11:16  Take heed to yourselves, </a:t>
            </a:r>
            <a:r>
              <a:rPr lang="en-US" u="sng" dirty="0"/>
              <a:t>that your heart be not deceived</a:t>
            </a:r>
            <a:r>
              <a:rPr lang="en-US" dirty="0"/>
              <a:t>, and ye turn aside, and serve other gods, and worship them;</a:t>
            </a:r>
          </a:p>
          <a:p>
            <a:pPr lvl="1"/>
            <a:r>
              <a:rPr lang="en-US" dirty="0"/>
              <a:t>Webster’s </a:t>
            </a:r>
            <a:r>
              <a:rPr lang="en-US" dirty="0" smtClean="0"/>
              <a:t>1828, Deceit def. 1: “Literally</a:t>
            </a:r>
            <a:r>
              <a:rPr lang="en-US" dirty="0"/>
              <a:t>, a catching or ensnaring</a:t>
            </a:r>
            <a:r>
              <a:rPr lang="en-US" dirty="0" smtClean="0"/>
              <a:t>.”</a:t>
            </a:r>
            <a:endParaRPr lang="en-US" dirty="0"/>
          </a:p>
          <a:p>
            <a:r>
              <a:rPr lang="en-US" dirty="0" smtClean="0"/>
              <a:t>2 Timothy 2:26  And that they may recover themselves out of </a:t>
            </a:r>
            <a:r>
              <a:rPr lang="en-US" u="sng" dirty="0" smtClean="0"/>
              <a:t>the snare of the devil</a:t>
            </a:r>
            <a:r>
              <a:rPr lang="en-US" dirty="0" smtClean="0"/>
              <a:t>, who are taken captive by him at his will.</a:t>
            </a:r>
          </a:p>
          <a:p>
            <a:pPr lvl="1"/>
            <a:r>
              <a:rPr lang="en-US" dirty="0" smtClean="0"/>
              <a:t>The devil is the greatest deceiver in all of existence. </a:t>
            </a:r>
          </a:p>
          <a:p>
            <a:pPr lvl="1"/>
            <a:r>
              <a:rPr lang="en-US" dirty="0" smtClean="0"/>
              <a:t>He ensnares men with his deceits.</a:t>
            </a:r>
            <a:endParaRPr lang="en-US" dirty="0"/>
          </a:p>
          <a:p>
            <a:r>
              <a:rPr lang="en-US" dirty="0" smtClean="0"/>
              <a:t>Proverbs </a:t>
            </a:r>
            <a:r>
              <a:rPr lang="en-US" dirty="0"/>
              <a:t>20:1  Wine is a mocker, strong drink is raging: and whosoever is </a:t>
            </a:r>
            <a:r>
              <a:rPr lang="en-US" u="sng" dirty="0"/>
              <a:t>deceived thereby</a:t>
            </a:r>
            <a:r>
              <a:rPr lang="en-US" dirty="0"/>
              <a:t> is not wise.</a:t>
            </a:r>
          </a:p>
          <a:p>
            <a:r>
              <a:rPr lang="en-US" dirty="0"/>
              <a:t>1 Corinthians 6:9-10  Know ye not that the unrighteous shall not inherit the kingdom of God? Be not deceived: neither fornicators, nor idolaters, nor adulterers, nor effeminate, nor abusers of themselves with mankind,  10  Nor thieves, nor covetous, nor drunkards, nor revilers, nor </a:t>
            </a:r>
            <a:r>
              <a:rPr lang="en-US" dirty="0" err="1"/>
              <a:t>extortioners</a:t>
            </a:r>
            <a:r>
              <a:rPr lang="en-US" dirty="0"/>
              <a:t>, shall inherit the kingdom of God.</a:t>
            </a:r>
          </a:p>
          <a:p>
            <a:pPr lvl="1"/>
            <a:r>
              <a:rPr lang="en-US" dirty="0"/>
              <a:t>See also: Jeremiah 49:16 </a:t>
            </a:r>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1005736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a:solidFill>
                  <a:schemeClr val="accent2"/>
                </a:solidFill>
              </a:rPr>
              <a:t>God hates lying and </a:t>
            </a:r>
            <a:r>
              <a:rPr lang="en-US" dirty="0" smtClean="0">
                <a:solidFill>
                  <a:schemeClr val="accent2"/>
                </a:solidFill>
              </a:rPr>
              <a:t>deception</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1472151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6:16-19  These six things </a:t>
            </a:r>
            <a:r>
              <a:rPr lang="en-US" b="1" u="sng" dirty="0"/>
              <a:t>doth the LORD hate</a:t>
            </a:r>
            <a:r>
              <a:rPr lang="en-US" dirty="0"/>
              <a:t>: yea, seven are an abomination unto him:  17  A proud look, </a:t>
            </a:r>
            <a:r>
              <a:rPr lang="en-US" u="sng" dirty="0"/>
              <a:t>a lying tongue</a:t>
            </a:r>
            <a:r>
              <a:rPr lang="en-US" dirty="0"/>
              <a:t>, and hands that shed innocent blood,  18  An heart that </a:t>
            </a:r>
            <a:r>
              <a:rPr lang="en-US" dirty="0" err="1"/>
              <a:t>deviseth</a:t>
            </a:r>
            <a:r>
              <a:rPr lang="en-US" dirty="0"/>
              <a:t> wicked imaginations, feet that be swift in running to mischief,  19  </a:t>
            </a:r>
            <a:r>
              <a:rPr lang="en-US" u="sng" dirty="0"/>
              <a:t>A false witness that </a:t>
            </a:r>
            <a:r>
              <a:rPr lang="en-US" u="sng" dirty="0" err="1"/>
              <a:t>speaketh</a:t>
            </a:r>
            <a:r>
              <a:rPr lang="en-US" u="sng" dirty="0"/>
              <a:t> lies</a:t>
            </a:r>
            <a:r>
              <a:rPr lang="en-US" dirty="0"/>
              <a:t>, and he that </a:t>
            </a:r>
            <a:r>
              <a:rPr lang="en-US" dirty="0" err="1"/>
              <a:t>soweth</a:t>
            </a:r>
            <a:r>
              <a:rPr lang="en-US" dirty="0"/>
              <a:t> discord among brethren.</a:t>
            </a:r>
          </a:p>
          <a:p>
            <a:r>
              <a:rPr lang="en-US" dirty="0"/>
              <a:t>Proverbs 12:22  </a:t>
            </a:r>
            <a:r>
              <a:rPr lang="en-US" u="sng" dirty="0"/>
              <a:t>Lying lips are abomination to the LORD</a:t>
            </a:r>
            <a:r>
              <a:rPr lang="en-US" dirty="0"/>
              <a:t>: but they that deal truly are his delight.</a:t>
            </a:r>
          </a:p>
          <a:p>
            <a:pPr lvl="1"/>
            <a:r>
              <a:rPr lang="en-US" dirty="0" smtClean="0"/>
              <a:t>God </a:t>
            </a:r>
            <a:r>
              <a:rPr lang="en-US" dirty="0"/>
              <a:t>hates lying.</a:t>
            </a:r>
          </a:p>
          <a:p>
            <a:r>
              <a:rPr lang="en-US" dirty="0"/>
              <a:t>Proverbs 13:5  </a:t>
            </a:r>
            <a:r>
              <a:rPr lang="en-US" u="sng" dirty="0"/>
              <a:t>A righteous man </a:t>
            </a:r>
            <a:r>
              <a:rPr lang="en-US" u="sng" dirty="0" err="1"/>
              <a:t>hateth</a:t>
            </a:r>
            <a:r>
              <a:rPr lang="en-US" u="sng" dirty="0"/>
              <a:t> lying</a:t>
            </a:r>
            <a:r>
              <a:rPr lang="en-US" dirty="0"/>
              <a:t>: but a wicked man is loathsome, and cometh to shame.</a:t>
            </a:r>
          </a:p>
          <a:p>
            <a:r>
              <a:rPr lang="en-US" dirty="0"/>
              <a:t>Psalms 119:162-163  I rejoice at thy word, as one that </a:t>
            </a:r>
            <a:r>
              <a:rPr lang="en-US" dirty="0" err="1"/>
              <a:t>findeth</a:t>
            </a:r>
            <a:r>
              <a:rPr lang="en-US" dirty="0"/>
              <a:t> great spoil.  163  </a:t>
            </a:r>
            <a:r>
              <a:rPr lang="en-US" u="sng" dirty="0"/>
              <a:t>I hate and abhor lying: but thy law do I love</a:t>
            </a:r>
            <a:r>
              <a:rPr lang="en-US" dirty="0"/>
              <a:t>. </a:t>
            </a:r>
          </a:p>
          <a:p>
            <a:pPr lvl="1"/>
            <a:r>
              <a:rPr lang="en-US" dirty="0" smtClean="0"/>
              <a:t>God </a:t>
            </a:r>
            <a:r>
              <a:rPr lang="en-US" dirty="0"/>
              <a:t>expects you to hate lying, and to love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94055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5:1-11  But a certain man named Ananias, with </a:t>
            </a:r>
            <a:r>
              <a:rPr lang="en-US" dirty="0" err="1"/>
              <a:t>Sapphira</a:t>
            </a:r>
            <a:r>
              <a:rPr lang="en-US" dirty="0"/>
              <a:t> his wife, sold a possession,  2  And kept back part of the price, his wife also being privy to it, and brought a certain part, and laid it at the apostles' feet.  3  But Peter said, Ananias, why hath Satan filled thine heart to </a:t>
            </a:r>
            <a:r>
              <a:rPr lang="en-US" u="sng" dirty="0"/>
              <a:t>lie to the Holy Ghost</a:t>
            </a:r>
            <a:r>
              <a:rPr lang="en-US" dirty="0"/>
              <a:t>, and to keep back part of the price of the land?  4  Whiles it remained, was it not thine own? and after it was sold, was it not in thine own power? why hast thou conceived this thing in thine heart? thou hast not lied unto men, but unto God.  5  And Ananias hearing these words fell down, and gave up the ghost: and great fear came on all them that heard these things.  6  And the young men arose, wound him up, and carried him out, and buried him.  7  And it was about the space of three hours after, when his wife, not knowing what was done, came in.  8  And Peter answered unto her, Tell me whether ye sold the land for so much? And she said, Yea, for so much.  </a:t>
            </a:r>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1746316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a:t>
            </a:r>
            <a:r>
              <a:rPr lang="en-US" dirty="0" smtClean="0"/>
              <a:t>5:9  </a:t>
            </a:r>
            <a:r>
              <a:rPr lang="en-US" dirty="0"/>
              <a:t>Then Peter said unto her, How is it that ye have agreed together to </a:t>
            </a:r>
            <a:r>
              <a:rPr lang="en-US" u="sng" dirty="0"/>
              <a:t>tempt the Spirit of the Lord</a:t>
            </a:r>
            <a:r>
              <a:rPr lang="en-US" dirty="0"/>
              <a:t>? behold, the feet of them which have buried thy husband are at the door, and shall carry thee out.  10  Then fell she down straightway at his feet, and yielded up the ghost: and the young men came in, and found her dead, and, carrying her forth, buried her by her husband.  11  And </a:t>
            </a:r>
            <a:r>
              <a:rPr lang="en-US" u="sng" dirty="0"/>
              <a:t>great fear came upon all the church</a:t>
            </a:r>
            <a:r>
              <a:rPr lang="en-US" dirty="0"/>
              <a:t>, and upon as many as heard these things.</a:t>
            </a:r>
          </a:p>
          <a:p>
            <a:pPr lvl="1"/>
            <a:r>
              <a:rPr lang="en-US" dirty="0" smtClean="0"/>
              <a:t>When you lie you </a:t>
            </a:r>
            <a:r>
              <a:rPr lang="en-US" dirty="0"/>
              <a:t>are tempting the Lord.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18928570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28:15-17  Then said the prophet Jeremiah unto </a:t>
            </a:r>
            <a:r>
              <a:rPr lang="en-US" dirty="0" err="1"/>
              <a:t>Hananiah</a:t>
            </a:r>
            <a:r>
              <a:rPr lang="en-US" dirty="0"/>
              <a:t> the prophet, Hear now, </a:t>
            </a:r>
            <a:r>
              <a:rPr lang="en-US" dirty="0" err="1"/>
              <a:t>Hananiah</a:t>
            </a:r>
            <a:r>
              <a:rPr lang="en-US" dirty="0"/>
              <a:t>; The LORD hath not sent thee; but </a:t>
            </a:r>
            <a:r>
              <a:rPr lang="en-US" u="sng" dirty="0"/>
              <a:t>thou </a:t>
            </a:r>
            <a:r>
              <a:rPr lang="en-US" u="sng" dirty="0" err="1"/>
              <a:t>makest</a:t>
            </a:r>
            <a:r>
              <a:rPr lang="en-US" u="sng" dirty="0"/>
              <a:t> this people to trust in a lie</a:t>
            </a:r>
            <a:r>
              <a:rPr lang="en-US" dirty="0"/>
              <a:t>.  16  Therefore thus saith the LORD; Behold, I will cast thee from off the face of the earth: </a:t>
            </a:r>
            <a:r>
              <a:rPr lang="en-US" u="sng" dirty="0"/>
              <a:t>this year thou shalt die</a:t>
            </a:r>
            <a:r>
              <a:rPr lang="en-US" dirty="0"/>
              <a:t>, because thou hast taught rebellion against the LORD.  17  So </a:t>
            </a:r>
            <a:r>
              <a:rPr lang="en-US" dirty="0" err="1"/>
              <a:t>Hananiah</a:t>
            </a:r>
            <a:r>
              <a:rPr lang="en-US" dirty="0"/>
              <a:t> the prophet died the same year in the seventh month.</a:t>
            </a:r>
          </a:p>
          <a:p>
            <a:pPr lvl="1"/>
            <a:r>
              <a:rPr lang="en-US" dirty="0"/>
              <a:t>You may see this multiple times, as many were prophesying good Nebuchadnezzar conquered Judah.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778990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29:21  Thus saith the LORD of hosts, the God of Israel, of Ahab the son of </a:t>
            </a:r>
            <a:r>
              <a:rPr lang="en-US" dirty="0" err="1"/>
              <a:t>Kolaiah</a:t>
            </a:r>
            <a:r>
              <a:rPr lang="en-US" dirty="0"/>
              <a:t>, and of Zedekiah the son of </a:t>
            </a:r>
            <a:r>
              <a:rPr lang="en-US" dirty="0" err="1"/>
              <a:t>Maaseiah</a:t>
            </a:r>
            <a:r>
              <a:rPr lang="en-US" dirty="0"/>
              <a:t>, which </a:t>
            </a:r>
            <a:r>
              <a:rPr lang="en-US" u="sng" dirty="0"/>
              <a:t>prophesy a lie unto you in my name</a:t>
            </a:r>
            <a:r>
              <a:rPr lang="en-US" dirty="0"/>
              <a:t>; Behold, I will deliver them into the hand of </a:t>
            </a:r>
            <a:r>
              <a:rPr lang="en-US" dirty="0" err="1"/>
              <a:t>Nebuchadrezzar</a:t>
            </a:r>
            <a:r>
              <a:rPr lang="en-US" dirty="0"/>
              <a:t> king of Babylon; and </a:t>
            </a:r>
            <a:r>
              <a:rPr lang="en-US" u="sng" dirty="0"/>
              <a:t>he shall slay them</a:t>
            </a:r>
            <a:r>
              <a:rPr lang="en-US" dirty="0"/>
              <a:t> before your eyes;</a:t>
            </a:r>
          </a:p>
          <a:p>
            <a:r>
              <a:rPr lang="en-US" dirty="0"/>
              <a:t>Jeremiah 29:31-32  Send to all them of the captivity, saying, Thus saith the LORD concerning Shemaiah the </a:t>
            </a:r>
            <a:r>
              <a:rPr lang="en-US" dirty="0" err="1"/>
              <a:t>Nehelamite</a:t>
            </a:r>
            <a:r>
              <a:rPr lang="en-US" dirty="0"/>
              <a:t>; Because that Shemaiah hath prophesied unto you, and I sent him not, and he </a:t>
            </a:r>
            <a:r>
              <a:rPr lang="en-US" u="sng" dirty="0"/>
              <a:t>caused you to trust in a lie</a:t>
            </a:r>
            <a:r>
              <a:rPr lang="en-US" dirty="0"/>
              <a:t>:  32  Therefore thus saith the LORD; Behold, I will punish Shemaiah the </a:t>
            </a:r>
            <a:r>
              <a:rPr lang="en-US" dirty="0" err="1"/>
              <a:t>Nehelamite</a:t>
            </a:r>
            <a:r>
              <a:rPr lang="en-US" dirty="0"/>
              <a:t>, and his seed: </a:t>
            </a:r>
            <a:r>
              <a:rPr lang="en-US" u="sng" dirty="0"/>
              <a:t>he shall not have a man to dwell among this people</a:t>
            </a:r>
            <a:r>
              <a:rPr lang="en-US" dirty="0"/>
              <a:t>; neither shall he behold the good that I will do for my people, saith the LORD; because he hath taught rebellion against the LORD</a:t>
            </a:r>
            <a:r>
              <a:rPr lang="en-US" dirty="0" smtClean="0"/>
              <a:t>.</a:t>
            </a:r>
          </a:p>
          <a:p>
            <a:pPr lvl="1"/>
            <a:r>
              <a:rPr lang="en-US" dirty="0" smtClean="0"/>
              <a:t>You lie to him, or about him, or in his name especially, and he does not take it lightly.</a:t>
            </a:r>
          </a:p>
          <a:p>
            <a:pPr lvl="1"/>
            <a:r>
              <a:rPr lang="en-US" dirty="0" smtClean="0"/>
              <a:t>And remember that you can lie IGNORANTLY.</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112588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19:5  A false witness shall not be unpunished, and </a:t>
            </a:r>
            <a:r>
              <a:rPr lang="en-US" u="sng" dirty="0"/>
              <a:t>he that </a:t>
            </a:r>
            <a:r>
              <a:rPr lang="en-US" u="sng" dirty="0" err="1"/>
              <a:t>speaketh</a:t>
            </a:r>
            <a:r>
              <a:rPr lang="en-US" u="sng" dirty="0"/>
              <a:t> lies shall not escape</a:t>
            </a:r>
            <a:r>
              <a:rPr lang="en-US" dirty="0"/>
              <a:t>. </a:t>
            </a:r>
          </a:p>
          <a:p>
            <a:r>
              <a:rPr lang="en-US" dirty="0"/>
              <a:t>Proverbs 19:9  A false witness shall not be unpunished, and </a:t>
            </a:r>
            <a:r>
              <a:rPr lang="en-US" u="sng" dirty="0"/>
              <a:t>he that </a:t>
            </a:r>
            <a:r>
              <a:rPr lang="en-US" u="sng" dirty="0" err="1"/>
              <a:t>speaketh</a:t>
            </a:r>
            <a:r>
              <a:rPr lang="en-US" u="sng" dirty="0"/>
              <a:t> lies shall perish</a:t>
            </a:r>
            <a:r>
              <a:rPr lang="en-US" dirty="0"/>
              <a:t>. </a:t>
            </a:r>
          </a:p>
          <a:p>
            <a:r>
              <a:rPr lang="en-US" dirty="0"/>
              <a:t>Zechariah 13:3  And it shall come to pass, that when any shall yet prophesy, then his father and his mother that begat him shall say unto him, </a:t>
            </a:r>
            <a:r>
              <a:rPr lang="en-US" u="sng" dirty="0"/>
              <a:t>Thou shalt not live; for thou </a:t>
            </a:r>
            <a:r>
              <a:rPr lang="en-US" u="sng" dirty="0" err="1"/>
              <a:t>speakest</a:t>
            </a:r>
            <a:r>
              <a:rPr lang="en-US" u="sng" dirty="0"/>
              <a:t> lies in the name of the LORD</a:t>
            </a:r>
            <a:r>
              <a:rPr lang="en-US" dirty="0"/>
              <a:t>: and his father and his mother that begat him shall thrust him through when he </a:t>
            </a:r>
            <a:r>
              <a:rPr lang="en-US" dirty="0" err="1"/>
              <a:t>prophesieth</a:t>
            </a:r>
            <a:r>
              <a:rPr lang="en-US" dirty="0"/>
              <a:t>.</a:t>
            </a:r>
          </a:p>
          <a:p>
            <a:pPr lvl="1"/>
            <a:r>
              <a:rPr lang="en-US" dirty="0" smtClean="0"/>
              <a:t>In the millennium there will be no prophesy from the Lord.</a:t>
            </a:r>
          </a:p>
          <a:p>
            <a:pPr lvl="1"/>
            <a:r>
              <a:rPr lang="en-US" dirty="0" smtClean="0"/>
              <a:t>One </a:t>
            </a:r>
            <a:r>
              <a:rPr lang="en-US" dirty="0"/>
              <a:t>day he is going to abolish all lies and deception.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4104798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accent2"/>
                </a:solidFill>
              </a:rPr>
              <a:t>What’s </a:t>
            </a:r>
            <a:r>
              <a:rPr lang="en-US" dirty="0">
                <a:solidFill>
                  <a:schemeClr val="accent2"/>
                </a:solidFill>
              </a:rPr>
              <a:t>the big deal?</a:t>
            </a:r>
          </a:p>
          <a:p>
            <a:pPr marL="514350" indent="-514350">
              <a:buAutoNum type="arabicParenR"/>
            </a:pPr>
            <a:endParaRPr lang="en-US" dirty="0" smtClean="0">
              <a:solidFill>
                <a:schemeClr val="accent2"/>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15462513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a:t>
            </a:r>
            <a:r>
              <a:rPr lang="en-US" dirty="0" smtClean="0"/>
              <a:t>13:11--  </a:t>
            </a:r>
            <a:r>
              <a:rPr lang="en-US" dirty="0"/>
              <a:t>Now there dwelt an old prophet in Bethel; and his sons came and told him all the works that the man of God had done that day in Bethel: the words which he had spoken unto the king, them they told also to their father.  12  And their father said unto them, What way went he? For his sons had seen what way the man of God went, which came from Judah.  13  And he said unto his sons, Saddle me the ass. So they saddled him the ass: and he rode thereon,  14  And went after the man of God, and found him sitting under an oak: and he said unto him, Art thou the man of God that </a:t>
            </a:r>
            <a:r>
              <a:rPr lang="en-US" dirty="0" err="1"/>
              <a:t>camest</a:t>
            </a:r>
            <a:r>
              <a:rPr lang="en-US" dirty="0"/>
              <a:t> from Judah? And he said, I am.  15  Then he said unto him, Come home with me, and eat bread.  16  And he said, I may not return with thee, nor go in with thee: neither will I eat bread nor drink water with thee in this place:  17  For </a:t>
            </a:r>
            <a:r>
              <a:rPr lang="en-US" u="sng" dirty="0"/>
              <a:t>it was said to me by the word of the LORD, Thou shalt eat no bread nor drink water there</a:t>
            </a:r>
            <a:r>
              <a:rPr lang="en-US" dirty="0"/>
              <a:t>, nor turn again to go by the way that thou </a:t>
            </a:r>
            <a:r>
              <a:rPr lang="en-US" dirty="0" err="1"/>
              <a:t>camest</a:t>
            </a:r>
            <a:r>
              <a:rPr lang="en-US" dirty="0"/>
              <a:t>.  </a:t>
            </a:r>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2302843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13:</a:t>
            </a:r>
            <a:r>
              <a:rPr lang="en-US" dirty="0" smtClean="0"/>
              <a:t>18  </a:t>
            </a:r>
            <a:r>
              <a:rPr lang="en-US" dirty="0"/>
              <a:t>He said unto him, I am a prophet also as thou art; and an angel spake unto me by the word of the LORD, saying, Bring him back with thee into thine house, that he may eat bread and drink water. </a:t>
            </a:r>
            <a:r>
              <a:rPr lang="en-US" b="1" u="sng" dirty="0"/>
              <a:t>But he lied unto him</a:t>
            </a:r>
            <a:r>
              <a:rPr lang="en-US" dirty="0"/>
              <a:t>.  </a:t>
            </a:r>
            <a:endParaRPr lang="en-US" dirty="0" smtClean="0"/>
          </a:p>
          <a:p>
            <a:pPr lvl="1"/>
            <a:r>
              <a:rPr lang="en-US" dirty="0"/>
              <a:t>This prophet probably thought his lie was a good thing. That he was helping the other prophet.</a:t>
            </a:r>
          </a:p>
          <a:p>
            <a:pPr lvl="1"/>
            <a:r>
              <a:rPr lang="en-US" dirty="0"/>
              <a:t>AND it was purely </a:t>
            </a:r>
            <a:r>
              <a:rPr lang="en-US" dirty="0" smtClean="0"/>
              <a:t>selfish. (my personal theory). </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3677935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a:t>
            </a:r>
            <a:r>
              <a:rPr lang="en-US" dirty="0" smtClean="0"/>
              <a:t>13:19--  </a:t>
            </a:r>
            <a:r>
              <a:rPr lang="en-US" dirty="0"/>
              <a:t>So he went back with him, and did eat bread in his house, and drank water.  20  And it came to pass, as they sat at the table, that the word of the LORD came unto the prophet that brought him back:  21  And he cried unto the man of God that came from Judah, saying, Thus saith the LORD, Forasmuch as thou hast disobeyed the mouth of the LORD, and hast not kept the commandment which the LORD thy God commanded thee,  22  But </a:t>
            </a:r>
            <a:r>
              <a:rPr lang="en-US" dirty="0" err="1"/>
              <a:t>camest</a:t>
            </a:r>
            <a:r>
              <a:rPr lang="en-US" dirty="0"/>
              <a:t> back, and hast eaten bread and drunk water in the place, of the which the LORD did say to thee, Eat no bread, and drink no water; thy </a:t>
            </a:r>
            <a:r>
              <a:rPr lang="en-US" dirty="0" err="1"/>
              <a:t>carcase</a:t>
            </a:r>
            <a:r>
              <a:rPr lang="en-US" dirty="0"/>
              <a:t> shall not come unto the </a:t>
            </a:r>
            <a:r>
              <a:rPr lang="en-US" dirty="0" err="1"/>
              <a:t>sepulchre</a:t>
            </a:r>
            <a:r>
              <a:rPr lang="en-US" dirty="0"/>
              <a:t> of thy fathers. </a:t>
            </a:r>
            <a:r>
              <a:rPr lang="en-US" dirty="0" smtClean="0"/>
              <a:t>23  </a:t>
            </a:r>
            <a:r>
              <a:rPr lang="en-US" dirty="0"/>
              <a:t>And it came to pass, after he had eaten bread, and after he had drunk, that he saddled for him the ass, to wit, for the prophet whom he had brought back.  24  And when he was gone, a lion met him by the way, and </a:t>
            </a:r>
            <a:r>
              <a:rPr lang="en-US" u="sng" dirty="0"/>
              <a:t>slew him</a:t>
            </a:r>
            <a:r>
              <a:rPr lang="en-US" dirty="0"/>
              <a:t>: and his </a:t>
            </a:r>
            <a:r>
              <a:rPr lang="en-US" dirty="0" err="1"/>
              <a:t>carcase</a:t>
            </a:r>
            <a:r>
              <a:rPr lang="en-US" dirty="0"/>
              <a:t> was cast in the way, and the ass stood by it, the lion also stood by the </a:t>
            </a:r>
            <a:r>
              <a:rPr lang="en-US" dirty="0" err="1"/>
              <a:t>carcase</a:t>
            </a:r>
            <a:r>
              <a:rPr lang="en-US" dirty="0"/>
              <a:t>.</a:t>
            </a:r>
          </a:p>
          <a:p>
            <a:pPr lvl="1"/>
            <a:r>
              <a:rPr lang="en-US" dirty="0" smtClean="0"/>
              <a:t>Instead</a:t>
            </a:r>
            <a:r>
              <a:rPr lang="en-US" dirty="0"/>
              <a:t>, he was murdering the other prophet</a:t>
            </a:r>
            <a:r>
              <a:rPr lang="en-US" dirty="0" smtClean="0"/>
              <a:t>. Lying is murder.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1777899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Lying is Murder</a:t>
            </a:r>
          </a:p>
          <a:p>
            <a:r>
              <a:rPr lang="en-US" dirty="0" smtClean="0"/>
              <a:t>1 </a:t>
            </a:r>
            <a:r>
              <a:rPr lang="en-US" dirty="0"/>
              <a:t>Kings 22:19-23  And he said, Hear thou therefore the word of the LORD: I saw the LORD sitting on his throne, and all the host of heaven standing by him on his right hand and on his left.  20  And the LORD said, </a:t>
            </a:r>
            <a:r>
              <a:rPr lang="en-US" u="sng" dirty="0"/>
              <a:t>Who shall persuade Ahab, that he may go up and fall</a:t>
            </a:r>
            <a:r>
              <a:rPr lang="en-US" dirty="0"/>
              <a:t> at </a:t>
            </a:r>
            <a:r>
              <a:rPr lang="en-US" dirty="0" err="1"/>
              <a:t>Ramothgilead</a:t>
            </a:r>
            <a:r>
              <a:rPr lang="en-US" dirty="0"/>
              <a:t>? And one said on this manner, and another said on that manner.  21  And there came forth a spirit, and stood before the LORD, and said, I will persuade him.  22  And the LORD said unto him, Wherewith? And he said, I will go forth, and </a:t>
            </a:r>
            <a:r>
              <a:rPr lang="en-US" u="sng" dirty="0"/>
              <a:t>I will be a lying spirit in the mouth of all </a:t>
            </a:r>
            <a:r>
              <a:rPr lang="en-US" b="1" u="sng" dirty="0"/>
              <a:t>his prophets</a:t>
            </a:r>
            <a:r>
              <a:rPr lang="en-US" dirty="0"/>
              <a:t>. And he said, Thou shalt persuade him, and prevail also: </a:t>
            </a:r>
            <a:r>
              <a:rPr lang="en-US" u="sng" dirty="0"/>
              <a:t>go forth, and do so</a:t>
            </a:r>
            <a:r>
              <a:rPr lang="en-US" dirty="0"/>
              <a:t>.  23  Now therefore, behold, the LORD hath put a lying spirit in the mouth of all </a:t>
            </a:r>
            <a:r>
              <a:rPr lang="en-US" b="1" u="sng" dirty="0"/>
              <a:t>these thy prophets</a:t>
            </a:r>
            <a:r>
              <a:rPr lang="en-US" dirty="0"/>
              <a:t>, and </a:t>
            </a:r>
            <a:r>
              <a:rPr lang="en-US" u="sng" dirty="0"/>
              <a:t>the LORD hath spoken evil concerning thee</a:t>
            </a:r>
            <a:r>
              <a:rPr lang="en-US" dirty="0"/>
              <a:t>.</a:t>
            </a:r>
          </a:p>
          <a:p>
            <a:pPr lvl="1"/>
            <a:r>
              <a:rPr lang="en-US" dirty="0" smtClean="0"/>
              <a:t>Ahab was killed by a lie.</a:t>
            </a:r>
          </a:p>
          <a:p>
            <a:pPr lvl="1"/>
            <a:r>
              <a:rPr lang="en-US" dirty="0" smtClean="0"/>
              <a:t>Note </a:t>
            </a:r>
            <a:r>
              <a:rPr lang="en-US" dirty="0"/>
              <a:t>whose prophets they were.</a:t>
            </a:r>
          </a:p>
          <a:p>
            <a:pPr lvl="1"/>
            <a:r>
              <a:rPr lang="en-US" dirty="0"/>
              <a:t>The Lord spoke the truth</a:t>
            </a:r>
            <a:r>
              <a:rPr lang="en-US" dirty="0" smtClean="0"/>
              <a:t>.</a:t>
            </a:r>
            <a:r>
              <a:rPr lang="en-US" dirty="0"/>
              <a:t> But he did send a lying spirit to Ahab, to entice him, to cause him to die.</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36874624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Ezekiel </a:t>
            </a:r>
            <a:r>
              <a:rPr lang="en-US" dirty="0"/>
              <a:t>13:16-19  To wit, the prophets of Israel which prophesy concerning Jerusalem, and </a:t>
            </a:r>
            <a:r>
              <a:rPr lang="en-US" u="sng" dirty="0"/>
              <a:t>which see visions of peace for her, and there is no peace</a:t>
            </a:r>
            <a:r>
              <a:rPr lang="en-US" dirty="0"/>
              <a:t>, saith the Lord GOD.  17  Likewise, thou son of man, set thy face against the daughters of thy people, which prophesy out of their own heart; and prophesy thou against them,  18  And say, Thus saith the Lord GOD; Woe to the women that sew pillows to all armholes, and make kerchiefs upon the head of every stature to hunt souls! Will ye </a:t>
            </a:r>
            <a:r>
              <a:rPr lang="en-US" u="sng" dirty="0"/>
              <a:t>hunt the souls of my people</a:t>
            </a:r>
            <a:r>
              <a:rPr lang="en-US" dirty="0"/>
              <a:t>, and will ye save the souls alive that come unto you?  19  And will ye </a:t>
            </a:r>
            <a:r>
              <a:rPr lang="en-US" u="sng" dirty="0"/>
              <a:t>pollute me among my people</a:t>
            </a:r>
            <a:r>
              <a:rPr lang="en-US" dirty="0"/>
              <a:t> for handfuls of barley and for pieces of bread, to </a:t>
            </a:r>
            <a:r>
              <a:rPr lang="en-US" b="1" u="sng" dirty="0"/>
              <a:t>slay the souls that should not die</a:t>
            </a:r>
            <a:r>
              <a:rPr lang="en-US" dirty="0"/>
              <a:t>, and to save the souls alive that should not live, </a:t>
            </a:r>
            <a:r>
              <a:rPr lang="en-US" b="1" u="sng" dirty="0"/>
              <a:t>by your lying to my people that hear your lies</a:t>
            </a:r>
            <a:r>
              <a:rPr lang="en-US" dirty="0"/>
              <a:t>?</a:t>
            </a:r>
          </a:p>
          <a:p>
            <a:pPr lvl="1"/>
            <a:r>
              <a:rPr lang="en-US" dirty="0"/>
              <a:t>Satan has polluted your idea of God. That is his goal with every lie he tells to man as the Father of lies.</a:t>
            </a:r>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1336074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13:22  Because with lies ye have made the heart of the righteous sad, whom I have not made sad; and strengthened the hands of the wicked, </a:t>
            </a:r>
            <a:r>
              <a:rPr lang="en-US" u="sng" dirty="0"/>
              <a:t>that he should not return from his wicked way, by promising him life</a:t>
            </a:r>
            <a:r>
              <a:rPr lang="en-US" dirty="0"/>
              <a:t>:</a:t>
            </a:r>
          </a:p>
          <a:p>
            <a:pPr lvl="1"/>
            <a:r>
              <a:rPr lang="en-US" dirty="0"/>
              <a:t>Here is what the liar says: Everything is fine. You understand what you need to. God is happy and content and he loves you. He’s forgiven you.</a:t>
            </a:r>
          </a:p>
          <a:p>
            <a:r>
              <a:rPr lang="en-US" dirty="0"/>
              <a:t>Isaiah 44:20  He </a:t>
            </a:r>
            <a:r>
              <a:rPr lang="en-US" dirty="0" err="1"/>
              <a:t>feedeth</a:t>
            </a:r>
            <a:r>
              <a:rPr lang="en-US" dirty="0"/>
              <a:t> on ashes: </a:t>
            </a:r>
            <a:r>
              <a:rPr lang="en-US" u="sng" dirty="0"/>
              <a:t>a deceived heart</a:t>
            </a:r>
            <a:r>
              <a:rPr lang="en-US" dirty="0"/>
              <a:t> hath turned him aside, that </a:t>
            </a:r>
            <a:r>
              <a:rPr lang="en-US" u="sng" dirty="0"/>
              <a:t>he cannot deliver his soul</a:t>
            </a:r>
            <a:r>
              <a:rPr lang="en-US" dirty="0"/>
              <a:t>, nor say, Is there not </a:t>
            </a:r>
            <a:r>
              <a:rPr lang="en-US" u="sng" dirty="0"/>
              <a:t>a lie in my right hand</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1747621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27:8-10  And it shall come to pass, that the nation and kingdom which will not serve the same Nebuchadnezzar the king of Babylon, and that will not put their neck under the yoke of the king of Babylon, that nation will I punish, saith the LORD, with the sword, and with the famine, and with the pestilence, until I have consumed them by his hand.  9  Therefore hearken not ye to your prophets, nor to your diviners, nor to your dreamers, nor to your enchanters, nor to your sorcerers, which speak unto you, saying, Ye shall not serve the king of Babylon:  10  For </a:t>
            </a:r>
            <a:r>
              <a:rPr lang="en-US" u="sng" dirty="0"/>
              <a:t>they prophesy a lie unto you</a:t>
            </a:r>
            <a:r>
              <a:rPr lang="en-US" dirty="0"/>
              <a:t>, </a:t>
            </a:r>
            <a:r>
              <a:rPr lang="en-US" u="sng" dirty="0"/>
              <a:t>to remove you far from your land</a:t>
            </a:r>
            <a:r>
              <a:rPr lang="en-US" dirty="0"/>
              <a:t>; and that I should drive you out, and </a:t>
            </a:r>
            <a:r>
              <a:rPr lang="en-US" u="sng" dirty="0"/>
              <a:t>ye should perish</a:t>
            </a:r>
            <a:r>
              <a:rPr lang="en-US" dirty="0"/>
              <a:t>.</a:t>
            </a:r>
          </a:p>
          <a:p>
            <a:pPr lvl="1"/>
            <a:r>
              <a:rPr lang="en-US" dirty="0" smtClean="0"/>
              <a:t>Here </a:t>
            </a:r>
            <a:r>
              <a:rPr lang="en-US" dirty="0"/>
              <a:t>is an example of a lie in order to make you feel better. It costs you your life.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301546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14:15-16  Therefore thus saith the LORD concerning the prophets that prophesy in my name, and I sent them not, yet they say, Sword and famine shall not be in this land; By sword and famine shall those prophets be consumed.  16  </a:t>
            </a:r>
            <a:r>
              <a:rPr lang="en-US" u="sng" dirty="0"/>
              <a:t>And the people to whom they prophesy shall be cast out in the streets</a:t>
            </a:r>
            <a:r>
              <a:rPr lang="en-US" dirty="0"/>
              <a:t> of Jerusalem because of the famine and the sword; and </a:t>
            </a:r>
            <a:r>
              <a:rPr lang="en-US" u="sng" dirty="0"/>
              <a:t>they shall have none to bury them</a:t>
            </a:r>
            <a:r>
              <a:rPr lang="en-US" dirty="0"/>
              <a:t>, them, their wives, nor their sons, nor their daughters: for I will pour their wickedness upon them.</a:t>
            </a:r>
          </a:p>
          <a:p>
            <a:r>
              <a:rPr lang="en-US" dirty="0"/>
              <a:t>Proverbs 25:18  A man that </a:t>
            </a:r>
            <a:r>
              <a:rPr lang="en-US" dirty="0" err="1"/>
              <a:t>beareth</a:t>
            </a:r>
            <a:r>
              <a:rPr lang="en-US" dirty="0"/>
              <a:t> false witness against his </a:t>
            </a:r>
            <a:r>
              <a:rPr lang="en-US" dirty="0" err="1"/>
              <a:t>neighbour</a:t>
            </a:r>
            <a:r>
              <a:rPr lang="en-US" dirty="0"/>
              <a:t> is a maul, and a sword, and a sharp arrow.</a:t>
            </a:r>
          </a:p>
          <a:p>
            <a:pPr lvl="1"/>
            <a:r>
              <a:rPr lang="en-US" dirty="0" smtClean="0"/>
              <a:t>Lies </a:t>
            </a:r>
            <a:r>
              <a:rPr lang="en-US" dirty="0"/>
              <a:t>(false words) destroy, hurt, and kill.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1296432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26:18-19  As a mad man who </a:t>
            </a:r>
            <a:r>
              <a:rPr lang="en-US" dirty="0" err="1"/>
              <a:t>casteth</a:t>
            </a:r>
            <a:r>
              <a:rPr lang="en-US" dirty="0"/>
              <a:t> firebrands, arrows, and death,  19  So is the man that </a:t>
            </a:r>
            <a:r>
              <a:rPr lang="en-US" dirty="0" err="1"/>
              <a:t>deceiveth</a:t>
            </a:r>
            <a:r>
              <a:rPr lang="en-US" dirty="0"/>
              <a:t> his </a:t>
            </a:r>
            <a:r>
              <a:rPr lang="en-US" dirty="0" err="1"/>
              <a:t>neighbour</a:t>
            </a:r>
            <a:r>
              <a:rPr lang="en-US" dirty="0"/>
              <a:t>, and saith, Am not I in sport?</a:t>
            </a:r>
          </a:p>
          <a:p>
            <a:pPr lvl="1"/>
            <a:r>
              <a:rPr lang="en-US" dirty="0"/>
              <a:t>Lies and deceptions are incredibly dangerous.</a:t>
            </a:r>
          </a:p>
          <a:p>
            <a:pPr lvl="1"/>
            <a:r>
              <a:rPr lang="en-US" dirty="0"/>
              <a:t>Are you MAD? Deception and lies are NOT A JOKE!</a:t>
            </a:r>
          </a:p>
          <a:p>
            <a:pPr lvl="1"/>
            <a:r>
              <a:rPr lang="en-US" dirty="0"/>
              <a:t>Throwing around lies and deceptions is like throwing around DEATH.</a:t>
            </a:r>
          </a:p>
          <a:p>
            <a:pPr lvl="1"/>
            <a:r>
              <a:rPr lang="en-US" dirty="0" smtClean="0"/>
              <a:t>This makes </a:t>
            </a:r>
            <a:r>
              <a:rPr lang="en-US" dirty="0"/>
              <a:t>perfect sense though: All they that hate me LOVE death</a:t>
            </a:r>
            <a:r>
              <a:rPr lang="en-US" dirty="0" smtClean="0"/>
              <a:t>.</a:t>
            </a:r>
          </a:p>
          <a:p>
            <a:pPr lvl="1"/>
            <a:r>
              <a:rPr lang="en-US" dirty="0"/>
              <a:t>Extra: Ezekiel 21:29 </a:t>
            </a:r>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937955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Lying is </a:t>
            </a:r>
            <a:r>
              <a:rPr lang="en-US" b="1" u="sng" dirty="0" smtClean="0">
                <a:solidFill>
                  <a:schemeClr val="tx1">
                    <a:lumMod val="65000"/>
                    <a:lumOff val="35000"/>
                  </a:schemeClr>
                </a:solidFill>
              </a:rPr>
              <a:t>Hatred</a:t>
            </a:r>
            <a:endParaRPr lang="en-US" u="sng" dirty="0">
              <a:solidFill>
                <a:schemeClr val="tx1">
                  <a:lumMod val="65000"/>
                  <a:lumOff val="35000"/>
                </a:schemeClr>
              </a:solidFill>
            </a:endParaRPr>
          </a:p>
          <a:p>
            <a:r>
              <a:rPr lang="en-US" dirty="0"/>
              <a:t>Proverbs 26:28  </a:t>
            </a:r>
            <a:r>
              <a:rPr lang="en-US" u="sng" dirty="0"/>
              <a:t>A lying tongue </a:t>
            </a:r>
            <a:r>
              <a:rPr lang="en-US" u="sng" dirty="0" err="1"/>
              <a:t>hateth</a:t>
            </a:r>
            <a:r>
              <a:rPr lang="en-US" dirty="0"/>
              <a:t> those that are afflicted by it; and a flattering mouth worketh ruin.</a:t>
            </a:r>
          </a:p>
          <a:p>
            <a:r>
              <a:rPr lang="en-US" dirty="0" smtClean="0"/>
              <a:t>Psalms </a:t>
            </a:r>
            <a:r>
              <a:rPr lang="en-US" dirty="0"/>
              <a:t>31:18  Let the lying lips be put to silence; which speak grievous things </a:t>
            </a:r>
            <a:r>
              <a:rPr lang="en-US" u="sng" dirty="0"/>
              <a:t>proudly and contemptuously</a:t>
            </a:r>
            <a:r>
              <a:rPr lang="en-US" dirty="0"/>
              <a:t> against the righteous.</a:t>
            </a:r>
          </a:p>
          <a:p>
            <a:pPr lvl="1"/>
            <a:r>
              <a:rPr lang="en-US" dirty="0" smtClean="0"/>
              <a:t>To </a:t>
            </a:r>
            <a:r>
              <a:rPr lang="en-US" dirty="0"/>
              <a:t>lie is to hate and contempt.</a:t>
            </a:r>
          </a:p>
          <a:p>
            <a:r>
              <a:rPr lang="en-US" dirty="0" smtClean="0"/>
              <a:t>Romans </a:t>
            </a:r>
            <a:r>
              <a:rPr lang="en-US" dirty="0"/>
              <a:t>13:9  For this, Thou shalt not commit adultery, Thou shalt not kill, Thou shalt not steal, Thou shalt not bear </a:t>
            </a:r>
            <a:r>
              <a:rPr lang="en-US" u="sng" dirty="0"/>
              <a:t>false witness</a:t>
            </a:r>
            <a:r>
              <a:rPr lang="en-US" dirty="0"/>
              <a:t>, Thou shalt not covet; and if there be any other commandment, it is briefly comprehended in this saying, namely, Thou shalt </a:t>
            </a:r>
            <a:r>
              <a:rPr lang="en-US" b="1" u="sng" dirty="0"/>
              <a:t>love thy </a:t>
            </a:r>
            <a:r>
              <a:rPr lang="en-US" b="1" u="sng" dirty="0" err="1"/>
              <a:t>neighbour</a:t>
            </a:r>
            <a:r>
              <a:rPr lang="en-US" dirty="0"/>
              <a:t> as thyself.</a:t>
            </a:r>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3051035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It is extremely difficult to identify and eradicate </a:t>
            </a:r>
            <a:r>
              <a:rPr lang="en-US" b="1" u="sng" dirty="0" smtClean="0">
                <a:solidFill>
                  <a:schemeClr val="tx1">
                    <a:lumMod val="65000"/>
                    <a:lumOff val="35000"/>
                  </a:schemeClr>
                </a:solidFill>
              </a:rPr>
              <a:t>lies</a:t>
            </a:r>
            <a:endParaRPr lang="en-US" u="sng" dirty="0">
              <a:solidFill>
                <a:schemeClr val="tx1">
                  <a:lumMod val="65000"/>
                  <a:lumOff val="35000"/>
                </a:schemeClr>
              </a:solidFill>
            </a:endParaRPr>
          </a:p>
          <a:p>
            <a:r>
              <a:rPr lang="en-US" dirty="0"/>
              <a:t>2 Corinthians 11:3  But I fear, lest by any means, as </a:t>
            </a:r>
            <a:r>
              <a:rPr lang="en-US" u="sng" dirty="0"/>
              <a:t>the serpent beguiled Eve through his </a:t>
            </a:r>
            <a:r>
              <a:rPr lang="en-US" u="sng" dirty="0" err="1"/>
              <a:t>subtilty</a:t>
            </a:r>
            <a:r>
              <a:rPr lang="en-US" dirty="0"/>
              <a:t>, so your minds should be corrupted from the simplicity that is in Christ.</a:t>
            </a:r>
          </a:p>
          <a:p>
            <a:r>
              <a:rPr lang="en-US" dirty="0"/>
              <a:t>Ephesians 4:14  </a:t>
            </a:r>
            <a:r>
              <a:rPr lang="en-US" u="sng" dirty="0"/>
              <a:t>That we henceforth be no more children, tossed to and fro, and carried about with every wind of doctrine</a:t>
            </a:r>
            <a:r>
              <a:rPr lang="en-US" dirty="0"/>
              <a:t>, by the sleight of men, and cunning craftiness, whereby </a:t>
            </a:r>
            <a:r>
              <a:rPr lang="en-US" u="sng" dirty="0"/>
              <a:t>they lie in wait to deceive</a:t>
            </a:r>
            <a:r>
              <a:rPr lang="en-US" dirty="0"/>
              <a:t>;</a:t>
            </a:r>
          </a:p>
          <a:p>
            <a:pPr lvl="1"/>
            <a:r>
              <a:rPr lang="en-US" dirty="0" smtClean="0"/>
              <a:t>Lies </a:t>
            </a:r>
            <a:r>
              <a:rPr lang="en-US" dirty="0"/>
              <a:t>are they sly, cunning, crafty, and </a:t>
            </a:r>
            <a:r>
              <a:rPr lang="en-US" dirty="0" err="1"/>
              <a:t>subtil</a:t>
            </a:r>
            <a:r>
              <a:rPr lang="en-US" dirty="0"/>
              <a:t>.</a:t>
            </a:r>
          </a:p>
          <a:p>
            <a:r>
              <a:rPr lang="en-US" dirty="0"/>
              <a:t>Jeremiah 16:19  O LORD, my strength, and my fortress, and my refuge in the day of affliction, the Gentiles shall come unto thee from the ends of the earth, and shall say, Surely </a:t>
            </a:r>
            <a:r>
              <a:rPr lang="en-US" u="sng" dirty="0"/>
              <a:t>our fathers have inherited lies</a:t>
            </a:r>
            <a:r>
              <a:rPr lang="en-US" dirty="0"/>
              <a:t>, vanity, and things wherein there is no profit.</a:t>
            </a:r>
          </a:p>
          <a:p>
            <a:pPr lvl="1"/>
            <a:r>
              <a:rPr lang="en-US" dirty="0" smtClean="0"/>
              <a:t>LIES </a:t>
            </a:r>
            <a:r>
              <a:rPr lang="en-US" dirty="0"/>
              <a:t>ARE PASSED DOWN TO the next generation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18980747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Amos 2:4  Thus saith the LORD; For three transgressions of Judah, and for four, I will not turn away the punishment thereof; because they have despised the law of the LORD, and have not kept his commandments, and </a:t>
            </a:r>
            <a:r>
              <a:rPr lang="en-US" u="sng" dirty="0"/>
              <a:t>their lies caused them to err, after the which their fathers have walked</a:t>
            </a:r>
            <a:r>
              <a:rPr lang="en-US" dirty="0"/>
              <a:t>:</a:t>
            </a:r>
          </a:p>
          <a:p>
            <a:pPr lvl="1"/>
            <a:r>
              <a:rPr lang="en-US" dirty="0"/>
              <a:t>It is SO tough to identify and break free from the bondage of lies, because they are passed down</a:t>
            </a:r>
            <a:r>
              <a:rPr lang="en-US" dirty="0" smtClean="0"/>
              <a:t>.</a:t>
            </a:r>
          </a:p>
          <a:p>
            <a:pPr lvl="1"/>
            <a:r>
              <a:rPr lang="en-US" dirty="0" smtClean="0"/>
              <a:t>We have to uncover centuries, </a:t>
            </a:r>
            <a:r>
              <a:rPr lang="en-US" dirty="0" err="1" smtClean="0"/>
              <a:t>millenia</a:t>
            </a:r>
            <a:r>
              <a:rPr lang="en-US" dirty="0" smtClean="0"/>
              <a:t> of lies.</a:t>
            </a:r>
            <a:endParaRPr lang="en-US" dirty="0"/>
          </a:p>
          <a:p>
            <a:r>
              <a:rPr lang="en-US" dirty="0"/>
              <a:t>John 8:44  Ye are of your father the devil, and the lusts of your father ye will do. He was a murderer from the beginning, and abode not in the truth, because there is no truth in him. When he </a:t>
            </a:r>
            <a:r>
              <a:rPr lang="en-US" dirty="0" err="1"/>
              <a:t>speaketh</a:t>
            </a:r>
            <a:r>
              <a:rPr lang="en-US" dirty="0"/>
              <a:t> a lie, he </a:t>
            </a:r>
            <a:r>
              <a:rPr lang="en-US" dirty="0" err="1"/>
              <a:t>speaketh</a:t>
            </a:r>
            <a:r>
              <a:rPr lang="en-US" dirty="0"/>
              <a:t> of his own: for he is a liar, and the father of it.</a:t>
            </a:r>
          </a:p>
          <a:p>
            <a:pPr lvl="1"/>
            <a:r>
              <a:rPr lang="en-US" dirty="0" smtClean="0"/>
              <a:t>Lies </a:t>
            </a:r>
            <a:r>
              <a:rPr lang="en-US" dirty="0"/>
              <a:t>are OF Satan.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38819303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6150"/>
            <a:ext cx="10515600" cy="6053666"/>
          </a:xfrm>
        </p:spPr>
        <p:txBody>
          <a:bodyPr/>
          <a:lstStyle/>
          <a:p>
            <a:r>
              <a:rPr lang="en-US" dirty="0"/>
              <a:t>Revelation 20:3  And cast him into the bottomless pit, and shut him up, and set a seal upon him, </a:t>
            </a:r>
            <a:r>
              <a:rPr lang="en-US" u="sng" dirty="0"/>
              <a:t>that he should deceive the nations no more</a:t>
            </a:r>
            <a:r>
              <a:rPr lang="en-US" dirty="0"/>
              <a:t>, till the thousand years should be fulfilled: and after that he must be loosed a little season.</a:t>
            </a:r>
          </a:p>
          <a:p>
            <a:r>
              <a:rPr lang="en-US" dirty="0"/>
              <a:t>Revelation 20:7-10  And when the thousand years are expired, Satan shall be loosed out of his prison,  8  </a:t>
            </a:r>
            <a:r>
              <a:rPr lang="en-US" u="sng" dirty="0"/>
              <a:t>And shall go out to deceive the nations</a:t>
            </a:r>
            <a:r>
              <a:rPr lang="en-US" dirty="0"/>
              <a:t> which are in the four quarters of the earth, Gog and Magog, to gather them together to battle: the number of whom is as the sand of the sea.  9  And they went up on the breadth of the earth, and compassed the camp of the saints about, and the beloved city: </a:t>
            </a:r>
            <a:r>
              <a:rPr lang="en-US" u="sng" dirty="0"/>
              <a:t>and fire came down from God out of heaven, and devoured them</a:t>
            </a:r>
            <a:r>
              <a:rPr lang="en-US" dirty="0"/>
              <a:t>.  10  And the devil that deceived them was cast into the lake of fire and brimstone, where the beast and the false prophet are, and shall be tormented day and night for ever and ever.</a:t>
            </a:r>
          </a:p>
          <a:p>
            <a:pPr lvl="1"/>
            <a:r>
              <a:rPr lang="en-US" dirty="0"/>
              <a:t>His very last act will be to deceive the nations and cause the death of MANY.</a:t>
            </a:r>
          </a:p>
          <a:p>
            <a:pPr lvl="1"/>
            <a:r>
              <a:rPr lang="en-US" dirty="0"/>
              <a:t>This is exactly who he is </a:t>
            </a:r>
            <a:r>
              <a:rPr lang="en-US" dirty="0" smtClean="0"/>
              <a:t>and its </a:t>
            </a:r>
            <a:r>
              <a:rPr lang="en-US" dirty="0"/>
              <a:t>all he wants. He wants to murder you. He wants your soul</a:t>
            </a:r>
            <a:r>
              <a:rPr lang="en-US" dirty="0" smtClean="0"/>
              <a:t>.</a:t>
            </a:r>
          </a:p>
          <a:p>
            <a:pPr lvl="1"/>
            <a:r>
              <a:rPr lang="en-US" dirty="0" smtClean="0"/>
              <a:t>Lies are deadly serious and incredibly hard to discover.</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217161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tx1">
                    <a:lumMod val="65000"/>
                    <a:lumOff val="35000"/>
                  </a:schemeClr>
                </a:solidFill>
              </a:rPr>
              <a:t>What’s </a:t>
            </a:r>
            <a:r>
              <a:rPr lang="en-US" dirty="0">
                <a:solidFill>
                  <a:schemeClr val="tx1">
                    <a:lumMod val="65000"/>
                    <a:lumOff val="35000"/>
                  </a:schemeClr>
                </a:solidFill>
              </a:rPr>
              <a:t>the big deal</a:t>
            </a:r>
            <a:r>
              <a:rPr lang="en-US" dirty="0" smtClean="0">
                <a:solidFill>
                  <a:schemeClr val="tx1">
                    <a:lumMod val="65000"/>
                    <a:lumOff val="35000"/>
                  </a:schemeClr>
                </a:solidFill>
              </a:rPr>
              <a:t>?</a:t>
            </a:r>
          </a:p>
          <a:p>
            <a:pPr marL="514350" indent="-514350">
              <a:buFont typeface="Arial" panose="020B0604020202020204" pitchFamily="34" charset="0"/>
              <a:buAutoNum type="arabicParenR"/>
            </a:pPr>
            <a:r>
              <a:rPr lang="en-US" dirty="0" smtClean="0">
                <a:solidFill>
                  <a:schemeClr val="accent2"/>
                </a:solidFill>
              </a:rPr>
              <a:t>Why do we lie?</a:t>
            </a:r>
            <a:endParaRPr lang="en-US" dirty="0">
              <a:solidFill>
                <a:schemeClr val="accent2"/>
              </a:solidFill>
            </a:endParaRPr>
          </a:p>
          <a:p>
            <a:pPr marL="514350" indent="-514350">
              <a:buAutoNum type="arabicParenR"/>
            </a:pPr>
            <a:endParaRPr lang="en-US" dirty="0" smtClean="0">
              <a:solidFill>
                <a:schemeClr val="accent2"/>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17825886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We lie to kill</a:t>
            </a:r>
          </a:p>
          <a:p>
            <a:r>
              <a:rPr lang="en-US" dirty="0"/>
              <a:t>Matthew 26:59  Now the chief priests, and elders, and all the council, </a:t>
            </a:r>
            <a:r>
              <a:rPr lang="en-US" u="sng" dirty="0"/>
              <a:t>sought false witness against Jesus, to put him to death</a:t>
            </a:r>
            <a:r>
              <a:rPr lang="en-US" dirty="0"/>
              <a:t>;</a:t>
            </a:r>
          </a:p>
          <a:p>
            <a:r>
              <a:rPr lang="en-US" dirty="0"/>
              <a:t>Isaiah 32:7  The instruments also of the churl are evil: he </a:t>
            </a:r>
            <a:r>
              <a:rPr lang="en-US" dirty="0" err="1"/>
              <a:t>deviseth</a:t>
            </a:r>
            <a:r>
              <a:rPr lang="en-US" dirty="0"/>
              <a:t> wicked devices </a:t>
            </a:r>
            <a:r>
              <a:rPr lang="en-US" u="sng" dirty="0"/>
              <a:t>to destroy the poor with lying words</a:t>
            </a:r>
            <a:r>
              <a:rPr lang="en-US" dirty="0"/>
              <a:t>, even when the needy </a:t>
            </a:r>
            <a:r>
              <a:rPr lang="en-US" dirty="0" err="1"/>
              <a:t>speaketh</a:t>
            </a:r>
            <a:r>
              <a:rPr lang="en-US" dirty="0"/>
              <a:t> right.</a:t>
            </a:r>
          </a:p>
          <a:p>
            <a:r>
              <a:rPr lang="en-US" dirty="0"/>
              <a:t>Genesis 34:13  And the sons of Jacob answered </a:t>
            </a:r>
            <a:r>
              <a:rPr lang="en-US" dirty="0" err="1"/>
              <a:t>Shechem</a:t>
            </a:r>
            <a:r>
              <a:rPr lang="en-US" dirty="0"/>
              <a:t> and </a:t>
            </a:r>
            <a:r>
              <a:rPr lang="en-US" dirty="0" err="1"/>
              <a:t>Hamor</a:t>
            </a:r>
            <a:r>
              <a:rPr lang="en-US" dirty="0"/>
              <a:t> his father </a:t>
            </a:r>
            <a:r>
              <a:rPr lang="en-US" u="sng" dirty="0"/>
              <a:t>deceitfully</a:t>
            </a:r>
            <a:r>
              <a:rPr lang="en-US" dirty="0"/>
              <a:t>, and said, because he had defiled Dinah their sister:</a:t>
            </a:r>
          </a:p>
          <a:p>
            <a:pPr lvl="1"/>
            <a:r>
              <a:rPr lang="en-US" dirty="0" smtClean="0"/>
              <a:t>The </a:t>
            </a:r>
            <a:r>
              <a:rPr lang="en-US" dirty="0"/>
              <a:t>very first “deceit” and “deceived” was used to kill.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14321959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We lie to steal</a:t>
            </a:r>
          </a:p>
          <a:p>
            <a:r>
              <a:rPr lang="en-US" dirty="0" smtClean="0"/>
              <a:t>Genesis </a:t>
            </a:r>
            <a:r>
              <a:rPr lang="en-US" dirty="0"/>
              <a:t>27:12  My father peradventure will feel me, and </a:t>
            </a:r>
            <a:r>
              <a:rPr lang="en-US" u="sng" dirty="0"/>
              <a:t>I shall seem to him as a deceiver</a:t>
            </a:r>
            <a:r>
              <a:rPr lang="en-US" dirty="0"/>
              <a:t>; and I shall bring a curse upon me, and not a blessing. </a:t>
            </a:r>
          </a:p>
          <a:p>
            <a:r>
              <a:rPr lang="en-US" dirty="0"/>
              <a:t>Genesis 31:7  And your father hath </a:t>
            </a:r>
            <a:r>
              <a:rPr lang="en-US" u="sng" dirty="0"/>
              <a:t>deceived me, and changed my wages ten times</a:t>
            </a:r>
            <a:r>
              <a:rPr lang="en-US" dirty="0"/>
              <a:t>; but God suffered him not to hurt me. </a:t>
            </a:r>
          </a:p>
          <a:p>
            <a:pPr lvl="1"/>
            <a:r>
              <a:rPr lang="en-US" dirty="0" smtClean="0"/>
              <a:t>Deception </a:t>
            </a:r>
            <a:r>
              <a:rPr lang="en-US" dirty="0"/>
              <a:t>is used to steal (Jacob, Laban</a:t>
            </a:r>
            <a:r>
              <a:rPr lang="en-US" dirty="0" smtClean="0"/>
              <a:t>)</a:t>
            </a:r>
          </a:p>
          <a:p>
            <a:pPr lvl="1"/>
            <a:r>
              <a:rPr lang="en-US" dirty="0" smtClean="0"/>
              <a:t>When you lie to your spouse about their clothes, you are saying me and my time are more important than you!</a:t>
            </a:r>
          </a:p>
          <a:p>
            <a:pPr marL="0" indent="0">
              <a:buNone/>
            </a:pPr>
            <a:r>
              <a:rPr lang="en-US" b="1" u="sng" dirty="0" smtClean="0">
                <a:solidFill>
                  <a:schemeClr val="tx1">
                    <a:lumMod val="65000"/>
                    <a:lumOff val="35000"/>
                  </a:schemeClr>
                </a:solidFill>
              </a:rPr>
              <a:t>We lie to imprison</a:t>
            </a:r>
            <a:endParaRPr lang="en-US" b="1" u="sng" dirty="0">
              <a:solidFill>
                <a:schemeClr val="tx1">
                  <a:lumMod val="65000"/>
                  <a:lumOff val="35000"/>
                </a:schemeClr>
              </a:solidFill>
            </a:endParaRPr>
          </a:p>
          <a:p>
            <a:r>
              <a:rPr lang="en-US" dirty="0"/>
              <a:t>John </a:t>
            </a:r>
            <a:r>
              <a:rPr lang="en-US" dirty="0" smtClean="0"/>
              <a:t>8:32  </a:t>
            </a:r>
            <a:r>
              <a:rPr lang="en-US" dirty="0"/>
              <a:t>And ye shall know the truth, and </a:t>
            </a:r>
            <a:r>
              <a:rPr lang="en-US" u="sng" dirty="0"/>
              <a:t>the truth shall make you free</a:t>
            </a:r>
            <a:r>
              <a:rPr lang="en-US" dirty="0" smtClean="0"/>
              <a:t>.</a:t>
            </a:r>
          </a:p>
          <a:p>
            <a:pPr lvl="1"/>
            <a:r>
              <a:rPr lang="en-US" dirty="0" smtClean="0"/>
              <a:t>Lies, deceits are snares.</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6741551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0864"/>
            <a:ext cx="10515600" cy="6053666"/>
          </a:xfrm>
        </p:spPr>
        <p:txBody>
          <a:bodyPr/>
          <a:lstStyle/>
          <a:p>
            <a:pPr marL="0" indent="0">
              <a:buNone/>
            </a:pPr>
            <a:r>
              <a:rPr lang="en-US" b="1" u="sng" dirty="0">
                <a:solidFill>
                  <a:schemeClr val="tx1">
                    <a:lumMod val="65000"/>
                    <a:lumOff val="35000"/>
                  </a:schemeClr>
                </a:solidFill>
              </a:rPr>
              <a:t>To mock and make </a:t>
            </a:r>
            <a:r>
              <a:rPr lang="en-US" b="1" u="sng" dirty="0" smtClean="0">
                <a:solidFill>
                  <a:schemeClr val="tx1">
                    <a:lumMod val="65000"/>
                    <a:lumOff val="35000"/>
                  </a:schemeClr>
                </a:solidFill>
              </a:rPr>
              <a:t>fun of others</a:t>
            </a:r>
          </a:p>
          <a:p>
            <a:pPr marL="0" indent="0">
              <a:buNone/>
            </a:pPr>
            <a:r>
              <a:rPr lang="en-US" dirty="0" smtClean="0"/>
              <a:t>Judges </a:t>
            </a:r>
            <a:r>
              <a:rPr lang="en-US" dirty="0"/>
              <a:t>16:10  And Delilah said unto Samson, Behold, </a:t>
            </a:r>
            <a:r>
              <a:rPr lang="en-US" u="sng" dirty="0"/>
              <a:t>thou hast mocked me</a:t>
            </a:r>
            <a:r>
              <a:rPr lang="en-US" dirty="0"/>
              <a:t>, and </a:t>
            </a:r>
            <a:r>
              <a:rPr lang="en-US" u="sng" dirty="0"/>
              <a:t>told me lies</a:t>
            </a:r>
            <a:r>
              <a:rPr lang="en-US" dirty="0"/>
              <a:t>: now tell me, I pray thee, wherewith thou </a:t>
            </a:r>
            <a:r>
              <a:rPr lang="en-US" dirty="0" err="1"/>
              <a:t>mightest</a:t>
            </a:r>
            <a:r>
              <a:rPr lang="en-US" dirty="0"/>
              <a:t> be bound.</a:t>
            </a:r>
          </a:p>
          <a:p>
            <a:pPr lvl="1"/>
            <a:r>
              <a:rPr lang="en-US" dirty="0" smtClean="0"/>
              <a:t>You </a:t>
            </a:r>
            <a:r>
              <a:rPr lang="en-US" dirty="0"/>
              <a:t>are less than me. You don’t DESERVE the </a:t>
            </a:r>
            <a:r>
              <a:rPr lang="en-US" dirty="0" smtClean="0"/>
              <a:t>truth.</a:t>
            </a:r>
          </a:p>
          <a:p>
            <a:pPr marL="0" indent="0">
              <a:buNone/>
            </a:pPr>
            <a:r>
              <a:rPr lang="en-US" b="1" u="sng" dirty="0" smtClean="0">
                <a:solidFill>
                  <a:schemeClr val="tx1">
                    <a:lumMod val="65000"/>
                    <a:lumOff val="35000"/>
                  </a:schemeClr>
                </a:solidFill>
              </a:rPr>
              <a:t>To flatter ourselves and others </a:t>
            </a:r>
          </a:p>
          <a:p>
            <a:r>
              <a:rPr lang="en-US" dirty="0" smtClean="0"/>
              <a:t>Psalms </a:t>
            </a:r>
            <a:r>
              <a:rPr lang="en-US" dirty="0"/>
              <a:t>78:36  Nevertheless they did flatter him with their mouth, and they lied unto him with their tongues.</a:t>
            </a:r>
          </a:p>
          <a:p>
            <a:pPr lvl="1"/>
            <a:r>
              <a:rPr lang="en-US" dirty="0"/>
              <a:t>We also do the opposite. We flatter with lies</a:t>
            </a:r>
            <a:r>
              <a:rPr lang="en-US" dirty="0" smtClean="0"/>
              <a:t>.</a:t>
            </a:r>
          </a:p>
          <a:p>
            <a:pPr lvl="1"/>
            <a:r>
              <a:rPr lang="en-US" dirty="0" smtClean="0"/>
              <a:t>What do you want? Sex, promotion, power?</a:t>
            </a:r>
            <a:endParaRPr lang="en-US" dirty="0"/>
          </a:p>
          <a:p>
            <a:pPr lvl="1"/>
            <a:r>
              <a:rPr lang="en-US" dirty="0"/>
              <a:t>More proof in Jeremiah 49:16 (terribleness hath deceived thee)</a:t>
            </a:r>
          </a:p>
          <a:p>
            <a:pPr marL="0" indent="0">
              <a:buNone/>
            </a:pPr>
            <a:r>
              <a:rPr lang="en-US" b="1" u="sng" dirty="0">
                <a:solidFill>
                  <a:schemeClr val="tx1">
                    <a:lumMod val="65000"/>
                    <a:lumOff val="35000"/>
                  </a:schemeClr>
                </a:solidFill>
              </a:rPr>
              <a:t>Because we are afraid</a:t>
            </a:r>
          </a:p>
          <a:p>
            <a:r>
              <a:rPr lang="en-US" dirty="0"/>
              <a:t>Isaiah 57:11  And of whom hast thou been </a:t>
            </a:r>
            <a:r>
              <a:rPr lang="en-US" u="sng" dirty="0"/>
              <a:t>afraid or feared</a:t>
            </a:r>
            <a:r>
              <a:rPr lang="en-US" dirty="0"/>
              <a:t>, that thou hast </a:t>
            </a:r>
            <a:r>
              <a:rPr lang="en-US" u="sng" dirty="0"/>
              <a:t>lied</a:t>
            </a:r>
            <a:r>
              <a:rPr lang="en-US" dirty="0"/>
              <a:t>, and </a:t>
            </a:r>
            <a:r>
              <a:rPr lang="en-US" u="sng" dirty="0"/>
              <a:t>hast not remembered me, nor laid it to thy heart</a:t>
            </a:r>
            <a:r>
              <a:rPr lang="en-US" dirty="0"/>
              <a:t>? have not I held my peace even of old, and </a:t>
            </a:r>
            <a:r>
              <a:rPr lang="en-US" u="sng" dirty="0"/>
              <a:t>thou </a:t>
            </a:r>
            <a:r>
              <a:rPr lang="en-US" u="sng" dirty="0" err="1"/>
              <a:t>fearest</a:t>
            </a:r>
            <a:r>
              <a:rPr lang="en-US" u="sng" dirty="0"/>
              <a:t> me not</a:t>
            </a:r>
            <a:r>
              <a:rPr lang="en-US" dirty="0"/>
              <a:t>?</a:t>
            </a:r>
          </a:p>
          <a:p>
            <a:pPr lvl="1"/>
            <a:r>
              <a:rPr lang="en-US" dirty="0"/>
              <a:t>When you lie you are despising God. You are not remembering Him and fearing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42498066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To hide</a:t>
            </a:r>
          </a:p>
          <a:p>
            <a:r>
              <a:rPr lang="en-US" dirty="0"/>
              <a:t>Isaiah 28:15  Because ye have said, We have made a covenant with death, and with hell are we at agreement; when the overflowing scourge shall pass through, it shall not come unto us: for we have </a:t>
            </a:r>
            <a:r>
              <a:rPr lang="en-US" u="sng" dirty="0"/>
              <a:t>made lies our refuge</a:t>
            </a:r>
            <a:r>
              <a:rPr lang="en-US" dirty="0"/>
              <a:t>, and </a:t>
            </a:r>
            <a:r>
              <a:rPr lang="en-US" u="sng" dirty="0"/>
              <a:t>under falsehood have we hid ourselves</a:t>
            </a:r>
            <a:r>
              <a:rPr lang="en-US" dirty="0"/>
              <a:t>:</a:t>
            </a:r>
          </a:p>
          <a:p>
            <a:pPr lvl="1"/>
            <a:r>
              <a:rPr lang="en-US" dirty="0" smtClean="0"/>
              <a:t>Lies </a:t>
            </a:r>
            <a:r>
              <a:rPr lang="en-US" dirty="0"/>
              <a:t>allow one to hide. Hide shame, hide fear, hide sin, hid even existence (Satan).</a:t>
            </a:r>
          </a:p>
          <a:p>
            <a:pPr marL="0" indent="0">
              <a:buNone/>
            </a:pPr>
            <a:r>
              <a:rPr lang="en-US" b="1" u="sng" dirty="0" smtClean="0">
                <a:solidFill>
                  <a:schemeClr val="tx1">
                    <a:lumMod val="65000"/>
                    <a:lumOff val="35000"/>
                  </a:schemeClr>
                </a:solidFill>
              </a:rPr>
              <a:t>Because </a:t>
            </a:r>
            <a:r>
              <a:rPr lang="en-US" b="1" u="sng" dirty="0">
                <a:solidFill>
                  <a:schemeClr val="tx1">
                    <a:lumMod val="65000"/>
                    <a:lumOff val="35000"/>
                  </a:schemeClr>
                </a:solidFill>
              </a:rPr>
              <a:t>we delight in lies </a:t>
            </a:r>
          </a:p>
          <a:p>
            <a:r>
              <a:rPr lang="en-US" dirty="0"/>
              <a:t>Psalms 62:4  They only consult to cast him down from his excellency: </a:t>
            </a:r>
            <a:r>
              <a:rPr lang="en-US" u="sng" dirty="0"/>
              <a:t>they delight in lies</a:t>
            </a:r>
            <a:r>
              <a:rPr lang="en-US" dirty="0"/>
              <a:t>: they bless with their mouth, but they curse inwardly. Selah</a:t>
            </a:r>
            <a:r>
              <a:rPr lang="en-US" dirty="0" smtClean="0"/>
              <a:t>.</a:t>
            </a:r>
          </a:p>
          <a:p>
            <a:pPr lvl="1"/>
            <a:r>
              <a:rPr lang="en-US" dirty="0" smtClean="0"/>
              <a:t>All these things provoke the Lord. He hates all lies, for any reason.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22959714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tx1">
                    <a:lumMod val="65000"/>
                    <a:lumOff val="35000"/>
                  </a:schemeClr>
                </a:solidFill>
              </a:rPr>
              <a:t>What’s </a:t>
            </a:r>
            <a:r>
              <a:rPr lang="en-US" dirty="0">
                <a:solidFill>
                  <a:schemeClr val="tx1">
                    <a:lumMod val="65000"/>
                    <a:lumOff val="35000"/>
                  </a:schemeClr>
                </a:solidFill>
              </a:rPr>
              <a:t>the big deal</a:t>
            </a:r>
            <a:r>
              <a:rPr lang="en-US" dirty="0" smtClean="0">
                <a:solidFill>
                  <a:schemeClr val="tx1">
                    <a:lumMod val="65000"/>
                    <a:lumOff val="35000"/>
                  </a:schemeClr>
                </a:solidFill>
              </a:rPr>
              <a:t>?</a:t>
            </a:r>
          </a:p>
          <a:p>
            <a:pPr marL="514350" indent="-514350">
              <a:buFont typeface="Arial" panose="020B0604020202020204" pitchFamily="34" charset="0"/>
              <a:buAutoNum type="arabicParenR"/>
            </a:pPr>
            <a:r>
              <a:rPr lang="en-US" dirty="0" smtClean="0">
                <a:solidFill>
                  <a:schemeClr val="tx1">
                    <a:lumMod val="65000"/>
                    <a:lumOff val="35000"/>
                  </a:schemeClr>
                </a:solidFill>
              </a:rPr>
              <a:t>Why do we lie?</a:t>
            </a:r>
          </a:p>
          <a:p>
            <a:pPr marL="514350" indent="-514350">
              <a:buFont typeface="Arial" panose="020B0604020202020204" pitchFamily="34" charset="0"/>
              <a:buAutoNum type="arabicParenR"/>
            </a:pPr>
            <a:r>
              <a:rPr lang="en-US" dirty="0" smtClean="0">
                <a:solidFill>
                  <a:schemeClr val="accent2"/>
                </a:solidFill>
              </a:rPr>
              <a:t>Lies are worthless</a:t>
            </a:r>
            <a:endParaRPr lang="en-US" dirty="0">
              <a:solidFill>
                <a:schemeClr val="accent2"/>
              </a:solidFill>
            </a:endParaRPr>
          </a:p>
          <a:p>
            <a:pPr marL="514350" indent="-514350">
              <a:buAutoNum type="arabicParenR"/>
            </a:pPr>
            <a:endParaRPr lang="en-US" dirty="0" smtClean="0">
              <a:solidFill>
                <a:schemeClr val="accent2"/>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36122579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3:13-15  Happy is the man that </a:t>
            </a:r>
            <a:r>
              <a:rPr lang="en-US" dirty="0" err="1"/>
              <a:t>findeth</a:t>
            </a:r>
            <a:r>
              <a:rPr lang="en-US" dirty="0"/>
              <a:t> wisdom, and the man that </a:t>
            </a:r>
            <a:r>
              <a:rPr lang="en-US" dirty="0" err="1"/>
              <a:t>getteth</a:t>
            </a:r>
            <a:r>
              <a:rPr lang="en-US" dirty="0"/>
              <a:t> understanding.  14  For the merchandise of it is better than the merchandise of silver, and the gain thereof than fine gold.  15  She is more precious than rubies: and all the things thou canst desire are not to be compared unto her.</a:t>
            </a:r>
          </a:p>
          <a:p>
            <a:r>
              <a:rPr lang="en-US" dirty="0"/>
              <a:t>Proverbs 8:11  For wisdom is better than rubies; and all the things that may be desired are not to be compared to it.</a:t>
            </a:r>
          </a:p>
          <a:p>
            <a:pPr lvl="1"/>
            <a:r>
              <a:rPr lang="en-US" dirty="0" smtClean="0"/>
              <a:t>The truth is more valuable than anything man can desire.</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424819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24:25  And if it be not so now, who will make me a liar, and make </a:t>
            </a:r>
            <a:r>
              <a:rPr lang="en-US" u="sng" dirty="0"/>
              <a:t>my speech nothing worth</a:t>
            </a:r>
            <a:r>
              <a:rPr lang="en-US" dirty="0"/>
              <a:t>?</a:t>
            </a:r>
          </a:p>
          <a:p>
            <a:pPr lvl="1"/>
            <a:r>
              <a:rPr lang="en-US" dirty="0"/>
              <a:t>The truth is worth more than anything you could desire. It may cost you everything you have.</a:t>
            </a:r>
          </a:p>
          <a:p>
            <a:pPr lvl="1"/>
            <a:r>
              <a:rPr lang="en-US" dirty="0"/>
              <a:t>A lie is worth nothing. It is free, </a:t>
            </a:r>
            <a:r>
              <a:rPr lang="en-US" dirty="0" smtClean="0"/>
              <a:t>easy.</a:t>
            </a:r>
            <a:endParaRPr lang="en-US" dirty="0"/>
          </a:p>
          <a:p>
            <a:r>
              <a:rPr lang="en-US" dirty="0"/>
              <a:t>Psalms 62:9  Surely men of low degree are </a:t>
            </a:r>
            <a:r>
              <a:rPr lang="en-US" u="sng" dirty="0"/>
              <a:t>vanity</a:t>
            </a:r>
            <a:r>
              <a:rPr lang="en-US" dirty="0"/>
              <a:t>, and men of high degree are </a:t>
            </a:r>
            <a:r>
              <a:rPr lang="en-US" u="sng" dirty="0"/>
              <a:t>a lie</a:t>
            </a:r>
            <a:r>
              <a:rPr lang="en-US" dirty="0"/>
              <a:t>: to be laid in the balance, they are altogether </a:t>
            </a:r>
            <a:r>
              <a:rPr lang="en-US" u="sng" dirty="0"/>
              <a:t>lighter than vanity</a:t>
            </a:r>
            <a:r>
              <a:rPr lang="en-US" dirty="0"/>
              <a:t>.</a:t>
            </a:r>
          </a:p>
          <a:p>
            <a:r>
              <a:rPr lang="en-US" dirty="0"/>
              <a:t>Psalms 31:6  I have hated them that regard </a:t>
            </a:r>
            <a:r>
              <a:rPr lang="en-US" u="sng" dirty="0"/>
              <a:t>lying vanities</a:t>
            </a:r>
            <a:r>
              <a:rPr lang="en-US" dirty="0"/>
              <a:t>: but I trust in the LORD.</a:t>
            </a:r>
          </a:p>
          <a:p>
            <a:pPr lvl="1"/>
            <a:r>
              <a:rPr lang="en-US" dirty="0"/>
              <a:t>Lies are </a:t>
            </a:r>
            <a:r>
              <a:rPr lang="en-US" dirty="0" smtClean="0"/>
              <a:t>vain: empty and </a:t>
            </a:r>
            <a:r>
              <a:rPr lang="en-US" dirty="0"/>
              <a:t>worthless.</a:t>
            </a:r>
          </a:p>
          <a:p>
            <a:pPr lvl="1"/>
            <a:r>
              <a:rPr lang="en-US" dirty="0"/>
              <a:t>There are those that regard (value) lies.</a:t>
            </a:r>
          </a:p>
          <a:p>
            <a:r>
              <a:rPr lang="en-US" dirty="0"/>
              <a:t>Jeremiah 7:8  Behold, ye trust in </a:t>
            </a:r>
            <a:r>
              <a:rPr lang="en-US" u="sng" dirty="0"/>
              <a:t>lying words, that cannot profit</a:t>
            </a:r>
            <a:r>
              <a:rPr lang="en-US" dirty="0"/>
              <a:t>.</a:t>
            </a:r>
          </a:p>
          <a:p>
            <a:pPr marL="0" indent="0">
              <a:buNone/>
            </a:pP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3382651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Proverbs </a:t>
            </a:r>
            <a:r>
              <a:rPr lang="en-US" dirty="0"/>
              <a:t>21:6  </a:t>
            </a:r>
            <a:r>
              <a:rPr lang="en-US" u="sng" dirty="0"/>
              <a:t>The getting of treasures by a lying tongue</a:t>
            </a:r>
            <a:r>
              <a:rPr lang="en-US" dirty="0"/>
              <a:t> is </a:t>
            </a:r>
            <a:r>
              <a:rPr lang="en-US" u="sng" dirty="0"/>
              <a:t>a vanity</a:t>
            </a:r>
            <a:r>
              <a:rPr lang="en-US" dirty="0"/>
              <a:t> tossed to and fro of them that seek death.</a:t>
            </a:r>
          </a:p>
          <a:p>
            <a:pPr lvl="1"/>
            <a:r>
              <a:rPr lang="en-US" dirty="0" smtClean="0"/>
              <a:t>Treasures </a:t>
            </a:r>
            <a:r>
              <a:rPr lang="en-US" dirty="0"/>
              <a:t>are vanity. They are empty and worthless. When/how is </a:t>
            </a:r>
            <a:r>
              <a:rPr lang="en-US" dirty="0" smtClean="0"/>
              <a:t>that</a:t>
            </a:r>
            <a:r>
              <a:rPr lang="en-US" dirty="0"/>
              <a:t>?</a:t>
            </a:r>
          </a:p>
          <a:p>
            <a:r>
              <a:rPr lang="en-US" dirty="0"/>
              <a:t>Matthew 13:22  He also that received seed among the thorns is he that </a:t>
            </a:r>
            <a:r>
              <a:rPr lang="en-US" dirty="0" err="1"/>
              <a:t>heareth</a:t>
            </a:r>
            <a:r>
              <a:rPr lang="en-US" dirty="0"/>
              <a:t> the word; and the care of this world, and </a:t>
            </a:r>
            <a:r>
              <a:rPr lang="en-US" u="sng" dirty="0"/>
              <a:t>the deceitfulness of riches</a:t>
            </a:r>
            <a:r>
              <a:rPr lang="en-US" dirty="0"/>
              <a:t>, choke the word, and he </a:t>
            </a:r>
            <a:r>
              <a:rPr lang="en-US" dirty="0" err="1"/>
              <a:t>becometh</a:t>
            </a:r>
            <a:r>
              <a:rPr lang="en-US" dirty="0"/>
              <a:t> unfruitful.</a:t>
            </a:r>
          </a:p>
          <a:p>
            <a:r>
              <a:rPr lang="en-US" dirty="0"/>
              <a:t>Proverbs 23:5  Wilt thou set thine eyes upon that which is not? for </a:t>
            </a:r>
            <a:r>
              <a:rPr lang="en-US" u="sng" dirty="0"/>
              <a:t>riches certainly make themselves wings; they fly away</a:t>
            </a:r>
            <a:r>
              <a:rPr lang="en-US" dirty="0"/>
              <a:t> as an eagle toward heaven.</a:t>
            </a:r>
          </a:p>
          <a:p>
            <a:pPr lvl="1"/>
            <a:r>
              <a:rPr lang="en-US" dirty="0"/>
              <a:t>See </a:t>
            </a:r>
            <a:r>
              <a:rPr lang="en-US" dirty="0" smtClean="0"/>
              <a:t>Ecclesiastes </a:t>
            </a:r>
            <a:r>
              <a:rPr lang="en-US" dirty="0"/>
              <a:t>5 for additional explanation as to how riches, especially those gotten by deceit and robbery are vain.</a:t>
            </a:r>
          </a:p>
          <a:p>
            <a:pPr lvl="2"/>
            <a:r>
              <a:rPr lang="en-US" dirty="0"/>
              <a:t>Not good for anything but to look at it. Can’t take it with you.</a:t>
            </a:r>
          </a:p>
          <a:p>
            <a:pPr lvl="1"/>
            <a:r>
              <a:rPr lang="en-US" dirty="0"/>
              <a:t>You may “profit” for a short while in this life</a:t>
            </a:r>
            <a:r>
              <a:rPr lang="en-US" dirty="0" smtClean="0"/>
              <a:t>. But those things you put value in are still vanity.</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18304124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tx1">
                    <a:lumMod val="65000"/>
                    <a:lumOff val="35000"/>
                  </a:schemeClr>
                </a:solidFill>
              </a:rPr>
              <a:t>What’s </a:t>
            </a:r>
            <a:r>
              <a:rPr lang="en-US" dirty="0">
                <a:solidFill>
                  <a:schemeClr val="tx1">
                    <a:lumMod val="65000"/>
                    <a:lumOff val="35000"/>
                  </a:schemeClr>
                </a:solidFill>
              </a:rPr>
              <a:t>the big deal</a:t>
            </a:r>
            <a:r>
              <a:rPr lang="en-US" dirty="0" smtClean="0">
                <a:solidFill>
                  <a:schemeClr val="tx1">
                    <a:lumMod val="65000"/>
                    <a:lumOff val="35000"/>
                  </a:schemeClr>
                </a:solidFill>
              </a:rPr>
              <a:t>?</a:t>
            </a:r>
          </a:p>
          <a:p>
            <a:pPr marL="514350" indent="-514350">
              <a:buFont typeface="Arial" panose="020B0604020202020204" pitchFamily="34" charset="0"/>
              <a:buAutoNum type="arabicParenR"/>
            </a:pPr>
            <a:r>
              <a:rPr lang="en-US" dirty="0" smtClean="0">
                <a:solidFill>
                  <a:schemeClr val="tx1">
                    <a:lumMod val="65000"/>
                    <a:lumOff val="35000"/>
                  </a:schemeClr>
                </a:solidFill>
              </a:rPr>
              <a:t>Why do we lie?</a:t>
            </a:r>
          </a:p>
          <a:p>
            <a:pPr marL="514350" indent="-514350">
              <a:buFont typeface="Arial" panose="020B0604020202020204" pitchFamily="34" charset="0"/>
              <a:buAutoNum type="arabicParenR"/>
            </a:pPr>
            <a:r>
              <a:rPr lang="en-US" dirty="0" smtClean="0">
                <a:solidFill>
                  <a:schemeClr val="tx1">
                    <a:lumMod val="65000"/>
                    <a:lumOff val="35000"/>
                  </a:schemeClr>
                </a:solidFill>
              </a:rPr>
              <a:t>Lies are worthless</a:t>
            </a:r>
            <a:endParaRPr lang="en-US" dirty="0">
              <a:solidFill>
                <a:schemeClr val="tx1">
                  <a:lumMod val="65000"/>
                  <a:lumOff val="35000"/>
                </a:schemeClr>
              </a:solidFill>
            </a:endParaRPr>
          </a:p>
          <a:p>
            <a:pPr marL="514350" indent="-514350">
              <a:buAutoNum type="arabicParenR"/>
            </a:pPr>
            <a:r>
              <a:rPr lang="en-US" dirty="0">
                <a:solidFill>
                  <a:schemeClr val="accent2"/>
                </a:solidFill>
              </a:rPr>
              <a:t>Does God lie or deceive?</a:t>
            </a:r>
            <a:endParaRPr lang="en-US" dirty="0" smtClean="0">
              <a:solidFill>
                <a:schemeClr val="accent2"/>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36097478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15:29  And also </a:t>
            </a:r>
            <a:r>
              <a:rPr lang="en-US" u="sng" dirty="0"/>
              <a:t>the Strength of Israel will not lie</a:t>
            </a:r>
            <a:r>
              <a:rPr lang="en-US" dirty="0"/>
              <a:t> nor repent: for he is not a man, that he should repent.</a:t>
            </a:r>
          </a:p>
          <a:p>
            <a:r>
              <a:rPr lang="en-US" dirty="0"/>
              <a:t>Titus 1:2  In hope of eternal life, which </a:t>
            </a:r>
            <a:r>
              <a:rPr lang="en-US" u="sng" dirty="0"/>
              <a:t>God, that cannot lie</a:t>
            </a:r>
            <a:r>
              <a:rPr lang="en-US" dirty="0"/>
              <a:t>, promised before the world began;</a:t>
            </a:r>
          </a:p>
          <a:p>
            <a:r>
              <a:rPr lang="en-US" dirty="0"/>
              <a:t>Hebrews 6:18  That by two immutable things, in which </a:t>
            </a:r>
            <a:r>
              <a:rPr lang="en-US" u="sng" dirty="0"/>
              <a:t>it was impossible for God to lie</a:t>
            </a:r>
            <a:r>
              <a:rPr lang="en-US" dirty="0"/>
              <a:t>, we might have a strong consolation, who have fled for refuge to lay hold upon the hope set before us:</a:t>
            </a:r>
          </a:p>
          <a:p>
            <a:pPr lvl="1"/>
            <a:r>
              <a:rPr lang="en-US" dirty="0" smtClean="0"/>
              <a:t>Even </a:t>
            </a:r>
            <a:r>
              <a:rPr lang="en-US" dirty="0"/>
              <a:t>when God became a man and took on flesh, he could not lie.</a:t>
            </a:r>
          </a:p>
          <a:p>
            <a:r>
              <a:rPr lang="en-US" dirty="0"/>
              <a:t>Isaiah 53:9  And he made his grave with the wicked, and with the rich in his death; because he had done no violence, </a:t>
            </a:r>
            <a:r>
              <a:rPr lang="en-US" u="sng" dirty="0"/>
              <a:t>neither was any deceit in his mouth</a:t>
            </a:r>
            <a:r>
              <a:rPr lang="en-US" dirty="0"/>
              <a:t>.</a:t>
            </a:r>
          </a:p>
          <a:p>
            <a:r>
              <a:rPr lang="en-US" dirty="0"/>
              <a:t>1 Peter 2:22  Who did no sin, </a:t>
            </a:r>
            <a:r>
              <a:rPr lang="en-US" u="sng" dirty="0"/>
              <a:t>neither was guile found in his mouth</a:t>
            </a:r>
            <a:r>
              <a:rPr lang="en-US" dirty="0"/>
              <a:t>:</a:t>
            </a:r>
          </a:p>
          <a:p>
            <a:pPr lvl="1"/>
            <a:r>
              <a:rPr lang="en-US" dirty="0" smtClean="0"/>
              <a:t>What </a:t>
            </a:r>
            <a:r>
              <a:rPr lang="en-US" dirty="0"/>
              <a:t>is guile?</a:t>
            </a:r>
          </a:p>
          <a:p>
            <a:r>
              <a:rPr lang="en-US" dirty="0"/>
              <a:t>Genesis </a:t>
            </a:r>
            <a:r>
              <a:rPr lang="en-US" dirty="0" smtClean="0"/>
              <a:t>3:13b ....And </a:t>
            </a:r>
            <a:r>
              <a:rPr lang="en-US" dirty="0"/>
              <a:t>the woman said, </a:t>
            </a:r>
            <a:r>
              <a:rPr lang="en-US" u="sng" dirty="0"/>
              <a:t>The serpent beguiled me</a:t>
            </a:r>
            <a:r>
              <a:rPr lang="en-US" dirty="0"/>
              <a:t>, and I did eat.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392139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Ezekiel </a:t>
            </a:r>
            <a:r>
              <a:rPr lang="en-US" dirty="0"/>
              <a:t>24:14  </a:t>
            </a:r>
            <a:r>
              <a:rPr lang="en-US" u="sng" dirty="0"/>
              <a:t>I the LORD have spoken it: it shall come to pass</a:t>
            </a:r>
            <a:r>
              <a:rPr lang="en-US" dirty="0"/>
              <a:t>, and I will do it; I will not go back, neither will I spare, neither will I repent; according to thy ways, and according to thy doings, shall they judge thee, saith the Lord GOD.</a:t>
            </a:r>
          </a:p>
          <a:p>
            <a:pPr lvl="1"/>
            <a:r>
              <a:rPr lang="en-US" dirty="0" smtClean="0"/>
              <a:t>Once </a:t>
            </a:r>
            <a:r>
              <a:rPr lang="en-US" dirty="0"/>
              <a:t>the Lord has spoken, it will be done.</a:t>
            </a:r>
          </a:p>
          <a:p>
            <a:r>
              <a:rPr lang="en-US" dirty="0"/>
              <a:t>Romans 3:4  God forbid: yea, </a:t>
            </a:r>
            <a:r>
              <a:rPr lang="en-US" u="sng" dirty="0"/>
              <a:t>let God be true, but every man a liar</a:t>
            </a:r>
            <a:r>
              <a:rPr lang="en-US" dirty="0"/>
              <a:t>; as it is written, That thou </a:t>
            </a:r>
            <a:r>
              <a:rPr lang="en-US" dirty="0" err="1"/>
              <a:t>mightest</a:t>
            </a:r>
            <a:r>
              <a:rPr lang="en-US" dirty="0"/>
              <a:t> be justified in thy sayings, and </a:t>
            </a:r>
            <a:r>
              <a:rPr lang="en-US" dirty="0" err="1"/>
              <a:t>mightest</a:t>
            </a:r>
            <a:r>
              <a:rPr lang="en-US" dirty="0"/>
              <a:t> overcome when thou art judged</a:t>
            </a:r>
            <a:r>
              <a:rPr lang="en-US" dirty="0" smtClean="0"/>
              <a:t>.</a:t>
            </a:r>
          </a:p>
          <a:p>
            <a:pPr lvl="1"/>
            <a:r>
              <a:rPr lang="en-US" dirty="0" smtClean="0"/>
              <a:t>However, I did find 3 verses that may at first glance seem to say otherwise.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1546454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Does God Deceive: Problem </a:t>
            </a:r>
            <a:r>
              <a:rPr lang="en-US" b="1" u="sng" dirty="0">
                <a:solidFill>
                  <a:schemeClr val="tx1">
                    <a:lumMod val="65000"/>
                    <a:lumOff val="35000"/>
                  </a:schemeClr>
                </a:solidFill>
              </a:rPr>
              <a:t># 1</a:t>
            </a:r>
            <a:endParaRPr lang="en-US" dirty="0">
              <a:solidFill>
                <a:schemeClr val="tx1">
                  <a:lumMod val="65000"/>
                  <a:lumOff val="35000"/>
                </a:schemeClr>
              </a:solidFill>
            </a:endParaRPr>
          </a:p>
          <a:p>
            <a:r>
              <a:rPr lang="en-US" dirty="0"/>
              <a:t>Jeremiah 4:10  Then said I, Ah, Lord GOD! </a:t>
            </a:r>
            <a:r>
              <a:rPr lang="en-US" u="sng" dirty="0"/>
              <a:t>surely thou hast greatly deceived this people</a:t>
            </a:r>
            <a:r>
              <a:rPr lang="en-US" dirty="0"/>
              <a:t> and Jerusalem, </a:t>
            </a:r>
            <a:r>
              <a:rPr lang="en-US" u="sng" dirty="0"/>
              <a:t>saying, Ye shall have peace</a:t>
            </a:r>
            <a:r>
              <a:rPr lang="en-US" dirty="0"/>
              <a:t>; whereas the sword </a:t>
            </a:r>
            <a:r>
              <a:rPr lang="en-US" dirty="0" err="1"/>
              <a:t>reacheth</a:t>
            </a:r>
            <a:r>
              <a:rPr lang="en-US" dirty="0"/>
              <a:t> unto the soul. </a:t>
            </a:r>
            <a:endParaRPr lang="en-US" dirty="0" smtClean="0"/>
          </a:p>
          <a:p>
            <a:pPr lvl="1"/>
            <a:r>
              <a:rPr lang="en-US" dirty="0" smtClean="0"/>
              <a:t>Did God deceive the people</a:t>
            </a:r>
            <a:r>
              <a:rPr lang="en-US" dirty="0" smtClean="0"/>
              <a:t>?</a:t>
            </a:r>
            <a:endParaRPr lang="en-US" dirty="0"/>
          </a:p>
          <a:p>
            <a:r>
              <a:rPr lang="en-US" dirty="0"/>
              <a:t>Jeremiah 14:13-14  Then said I, Ah, Lord GOD! behold, the prophets say unto them, Ye shall not see the sword, neither shall ye have famine; but I will give you assured peace in this place.  14  Then the LORD said unto me, </a:t>
            </a:r>
            <a:r>
              <a:rPr lang="en-US" u="sng" dirty="0"/>
              <a:t>The prophets prophesy lies in my name</a:t>
            </a:r>
            <a:r>
              <a:rPr lang="en-US" dirty="0"/>
              <a:t>: I sent them not, neither have I commanded them, neither spake unto them: they prophesy unto you a false vision and divination, and </a:t>
            </a:r>
            <a:r>
              <a:rPr lang="en-US" u="sng" dirty="0"/>
              <a:t>a thing of </a:t>
            </a:r>
            <a:r>
              <a:rPr lang="en-US" u="sng" dirty="0" err="1"/>
              <a:t>nought</a:t>
            </a:r>
            <a:r>
              <a:rPr lang="en-US" dirty="0"/>
              <a:t>, and the deceit of their heart</a:t>
            </a:r>
            <a:r>
              <a:rPr lang="en-US" dirty="0" smtClean="0"/>
              <a:t>.</a:t>
            </a:r>
          </a:p>
          <a:p>
            <a:pPr lvl="1"/>
            <a:r>
              <a:rPr lang="en-US" dirty="0" smtClean="0"/>
              <a:t>This one is solved simply by reading on a few verses later.</a:t>
            </a:r>
          </a:p>
          <a:p>
            <a:pPr lvl="1"/>
            <a:r>
              <a:rPr lang="en-US" dirty="0" smtClean="0"/>
              <a:t>Men put value in lies. These lies only strengthened the hearts against God’s truth.</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4010793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29:4-7  Thus saith the LORD of hosts, the God of Israel, unto all that are carried away captives, whom I have caused to be carried away from Jerusalem unto Babylon;  5  Build ye houses, and dwell in them; and plant gardens, and eat the fruit of them;  6  Take ye wives, and beget sons and daughters; and take wives for your sons, and give your daughters to husbands, that they may bear sons and daughters; that ye may be increased there, and not diminished.  7  And seek the peace of the city whither I have caused you to be carried away captives, and pray unto the LORD for it: </a:t>
            </a:r>
            <a:r>
              <a:rPr lang="en-US" u="sng" dirty="0"/>
              <a:t>for in the peace thereof shall ye have peace</a:t>
            </a:r>
            <a:r>
              <a:rPr lang="en-US" dirty="0"/>
              <a:t>.</a:t>
            </a:r>
          </a:p>
          <a:p>
            <a:pPr lvl="1"/>
            <a:r>
              <a:rPr lang="en-US" dirty="0" smtClean="0"/>
              <a:t>This was the only peace God promised.</a:t>
            </a:r>
          </a:p>
          <a:p>
            <a:pPr lvl="1"/>
            <a:r>
              <a:rPr lang="en-US" dirty="0" smtClean="0"/>
              <a:t>The </a:t>
            </a:r>
            <a:r>
              <a:rPr lang="en-US" dirty="0"/>
              <a:t>truth can also be deceptive.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1824994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tx1">
                    <a:lumMod val="65000"/>
                    <a:lumOff val="35000"/>
                  </a:schemeClr>
                </a:solidFill>
              </a:rPr>
              <a:t>Does God Deceive: Problem </a:t>
            </a:r>
            <a:r>
              <a:rPr lang="en-US" b="1" u="sng" dirty="0">
                <a:solidFill>
                  <a:schemeClr val="tx1">
                    <a:lumMod val="65000"/>
                    <a:lumOff val="35000"/>
                  </a:schemeClr>
                </a:solidFill>
              </a:rPr>
              <a:t># </a:t>
            </a:r>
            <a:r>
              <a:rPr lang="en-US" b="1" u="sng" dirty="0" smtClean="0">
                <a:solidFill>
                  <a:schemeClr val="tx1">
                    <a:lumMod val="65000"/>
                    <a:lumOff val="35000"/>
                  </a:schemeClr>
                </a:solidFill>
              </a:rPr>
              <a:t>2</a:t>
            </a:r>
            <a:endParaRPr lang="en-US" dirty="0">
              <a:solidFill>
                <a:schemeClr val="tx1">
                  <a:lumMod val="65000"/>
                  <a:lumOff val="35000"/>
                </a:schemeClr>
              </a:solidFill>
            </a:endParaRPr>
          </a:p>
          <a:p>
            <a:r>
              <a:rPr lang="en-US" dirty="0"/>
              <a:t>Jeremiah 20:7  </a:t>
            </a:r>
            <a:r>
              <a:rPr lang="en-US" u="sng" dirty="0"/>
              <a:t>O LORD, thou hast deceived me, and I was deceived</a:t>
            </a:r>
            <a:r>
              <a:rPr lang="en-US" dirty="0"/>
              <a:t>: </a:t>
            </a:r>
            <a:r>
              <a:rPr lang="en-US" u="sng" dirty="0"/>
              <a:t>thou art stronger than I, and hast prevailed</a:t>
            </a:r>
            <a:r>
              <a:rPr lang="en-US" dirty="0"/>
              <a:t>: I am in </a:t>
            </a:r>
            <a:r>
              <a:rPr lang="en-US" u="sng" dirty="0"/>
              <a:t>derision</a:t>
            </a:r>
            <a:r>
              <a:rPr lang="en-US" dirty="0"/>
              <a:t> daily, every one </a:t>
            </a:r>
            <a:r>
              <a:rPr lang="en-US" dirty="0" err="1"/>
              <a:t>mocketh</a:t>
            </a:r>
            <a:r>
              <a:rPr lang="en-US" dirty="0"/>
              <a:t> me. </a:t>
            </a:r>
          </a:p>
          <a:p>
            <a:pPr lvl="1"/>
            <a:r>
              <a:rPr lang="en-US" dirty="0"/>
              <a:t>Jeremiah felt that God had ensnared him. He was daily mocked by the Jews for his prophesies</a:t>
            </a:r>
            <a:r>
              <a:rPr lang="en-US" dirty="0" smtClean="0"/>
              <a:t>.</a:t>
            </a:r>
          </a:p>
          <a:p>
            <a:pPr lvl="1"/>
            <a:r>
              <a:rPr lang="en-US" dirty="0"/>
              <a:t>Jeremiah thought he was ensnared, </a:t>
            </a:r>
            <a:r>
              <a:rPr lang="en-US" dirty="0" smtClean="0"/>
              <a:t>not that he was </a:t>
            </a:r>
            <a:r>
              <a:rPr lang="en-US" dirty="0"/>
              <a:t>lied to</a:t>
            </a:r>
            <a:r>
              <a:rPr lang="en-US" dirty="0" smtClean="0"/>
              <a:t>.</a:t>
            </a:r>
            <a:endParaRPr lang="en-US" dirty="0"/>
          </a:p>
          <a:p>
            <a:r>
              <a:rPr lang="en-US" dirty="0"/>
              <a:t>Jeremiah 20:9  Then I said, </a:t>
            </a:r>
            <a:r>
              <a:rPr lang="en-US" u="sng" dirty="0"/>
              <a:t>I will not make mention of him, nor speak any more in his name</a:t>
            </a:r>
            <a:r>
              <a:rPr lang="en-US" dirty="0"/>
              <a:t>. But his word was in mine heart as a burning fire shut up in my bones, and I was weary with forbearing, and I could not stay</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2977493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Does God Deceive: Problem # 3</a:t>
            </a:r>
            <a:endParaRPr lang="en-US" dirty="0">
              <a:solidFill>
                <a:schemeClr val="tx1">
                  <a:lumMod val="65000"/>
                  <a:lumOff val="35000"/>
                </a:schemeClr>
              </a:solidFill>
            </a:endParaRPr>
          </a:p>
          <a:p>
            <a:r>
              <a:rPr lang="en-US" dirty="0" smtClean="0"/>
              <a:t>Ezekiel </a:t>
            </a:r>
            <a:r>
              <a:rPr lang="en-US" dirty="0"/>
              <a:t>14:9  And if the prophet be deceived when he hath spoken a thing, </a:t>
            </a:r>
            <a:r>
              <a:rPr lang="en-US" u="sng" dirty="0"/>
              <a:t>I the LORD have deceived that prophet</a:t>
            </a:r>
            <a:r>
              <a:rPr lang="en-US" dirty="0"/>
              <a:t>, and I will stretch out my hand upon him, and will destroy him from the midst of my people Israel.</a:t>
            </a:r>
          </a:p>
          <a:p>
            <a:pPr lvl="1"/>
            <a:r>
              <a:rPr lang="en-US" dirty="0" smtClean="0"/>
              <a:t>The </a:t>
            </a:r>
            <a:r>
              <a:rPr lang="en-US" dirty="0"/>
              <a:t>only one that presents a real challenge.</a:t>
            </a:r>
          </a:p>
          <a:p>
            <a:pPr lvl="1"/>
            <a:r>
              <a:rPr lang="en-US" dirty="0"/>
              <a:t>The problem is that this is the ONLY time that the Bible </a:t>
            </a:r>
            <a:r>
              <a:rPr lang="en-US" dirty="0" smtClean="0"/>
              <a:t>indicates </a:t>
            </a:r>
            <a:r>
              <a:rPr lang="en-US" dirty="0"/>
              <a:t>that God himself would lie/deceive.</a:t>
            </a:r>
          </a:p>
          <a:p>
            <a:pPr lvl="1"/>
            <a:r>
              <a:rPr lang="en-US" dirty="0"/>
              <a:t>Look closer at the whole passage.</a:t>
            </a:r>
          </a:p>
          <a:p>
            <a:r>
              <a:rPr lang="en-US" dirty="0"/>
              <a:t>Ezekiel 14:1-3  Then came certain of the elders of Israel unto me, and sat before me.  2  And the word of the LORD came unto me, saying,  3  Son of man, these men have set up their idols in their heart, and put the </a:t>
            </a:r>
            <a:r>
              <a:rPr lang="en-US" dirty="0" err="1"/>
              <a:t>stumblingblock</a:t>
            </a:r>
            <a:r>
              <a:rPr lang="en-US" dirty="0"/>
              <a:t> of their iniquity before their face: should I be enquired of at all by them?</a:t>
            </a:r>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4049594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a:t>
            </a:r>
            <a:r>
              <a:rPr lang="en-US" dirty="0" smtClean="0"/>
              <a:t>14:6-8  </a:t>
            </a:r>
            <a:r>
              <a:rPr lang="en-US" dirty="0"/>
              <a:t>Therefore say unto the house of Israel, Thus saith the Lord GOD; Repent, and </a:t>
            </a:r>
            <a:r>
              <a:rPr lang="en-US" u="sng" dirty="0"/>
              <a:t>turn yourselves from your idols</a:t>
            </a:r>
            <a:r>
              <a:rPr lang="en-US" dirty="0"/>
              <a:t>; and turn away your faces from all your abominations.  7  For every one of the house of Israel, or of the stranger that </a:t>
            </a:r>
            <a:r>
              <a:rPr lang="en-US" dirty="0" err="1"/>
              <a:t>sojourneth</a:t>
            </a:r>
            <a:r>
              <a:rPr lang="en-US" dirty="0"/>
              <a:t> in Israel, which </a:t>
            </a:r>
            <a:r>
              <a:rPr lang="en-US" dirty="0" err="1"/>
              <a:t>separateth</a:t>
            </a:r>
            <a:r>
              <a:rPr lang="en-US" dirty="0"/>
              <a:t> himself from me, and </a:t>
            </a:r>
            <a:r>
              <a:rPr lang="en-US" u="sng" dirty="0" err="1"/>
              <a:t>setteth</a:t>
            </a:r>
            <a:r>
              <a:rPr lang="en-US" u="sng" dirty="0"/>
              <a:t> up his idols in his heart</a:t>
            </a:r>
            <a:r>
              <a:rPr lang="en-US" dirty="0"/>
              <a:t>, and </a:t>
            </a:r>
            <a:r>
              <a:rPr lang="en-US" dirty="0" err="1"/>
              <a:t>putteth</a:t>
            </a:r>
            <a:r>
              <a:rPr lang="en-US" dirty="0"/>
              <a:t> the </a:t>
            </a:r>
            <a:r>
              <a:rPr lang="en-US" dirty="0" err="1"/>
              <a:t>stumblingblock</a:t>
            </a:r>
            <a:r>
              <a:rPr lang="en-US" dirty="0"/>
              <a:t> of his iniquity before his face, and cometh to a prophet to enquire of him concerning me; I the LORD will answer him by myself:  8  And I will set my face against that man, and will make him a sign and a proverb, and </a:t>
            </a:r>
            <a:r>
              <a:rPr lang="en-US" b="1" u="sng" dirty="0"/>
              <a:t>I will cut him off from the midst of my people</a:t>
            </a:r>
            <a:r>
              <a:rPr lang="en-US" dirty="0"/>
              <a:t>; and ye shall know that I am the LORD.  </a:t>
            </a:r>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3894109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a:t>
            </a:r>
            <a:r>
              <a:rPr lang="en-US" dirty="0" smtClean="0"/>
              <a:t>14:9-11  </a:t>
            </a:r>
            <a:r>
              <a:rPr lang="en-US" u="sng" dirty="0"/>
              <a:t>And if the prophet</a:t>
            </a:r>
            <a:r>
              <a:rPr lang="en-US" dirty="0"/>
              <a:t> be deceived </a:t>
            </a:r>
            <a:r>
              <a:rPr lang="en-US" u="sng" dirty="0"/>
              <a:t>when he hath spoken </a:t>
            </a:r>
            <a:r>
              <a:rPr lang="en-US" b="1" u="sng" dirty="0"/>
              <a:t>a thing</a:t>
            </a:r>
            <a:r>
              <a:rPr lang="en-US" dirty="0"/>
              <a:t>, I the LORD have deceived that prophet, and I will stretch out my hand upon him, and </a:t>
            </a:r>
            <a:r>
              <a:rPr lang="en-US" b="1" u="sng" dirty="0"/>
              <a:t>will destroy him from the midst of my people</a:t>
            </a:r>
            <a:r>
              <a:rPr lang="en-US" dirty="0"/>
              <a:t> Israel.  10  And they shall bear the punishment of </a:t>
            </a:r>
            <a:r>
              <a:rPr lang="en-US" b="1" u="sng" dirty="0"/>
              <a:t>their iniquity</a:t>
            </a:r>
            <a:r>
              <a:rPr lang="en-US" dirty="0"/>
              <a:t>: </a:t>
            </a:r>
            <a:r>
              <a:rPr lang="en-US" u="sng" dirty="0"/>
              <a:t>the punishment of the prophet shall be even as the punishment of him that </a:t>
            </a:r>
            <a:r>
              <a:rPr lang="en-US" u="sng" dirty="0" err="1"/>
              <a:t>seeketh</a:t>
            </a:r>
            <a:r>
              <a:rPr lang="en-US" u="sng" dirty="0"/>
              <a:t> unto him</a:t>
            </a:r>
            <a:r>
              <a:rPr lang="en-US" dirty="0"/>
              <a:t>;  11  That the house of Israel may go no more astray from me, neither be polluted any more with all their transgressions; but that they may be my people, and I may be their God, saith the Lord GOD</a:t>
            </a:r>
            <a:r>
              <a:rPr lang="en-US" dirty="0" smtClean="0"/>
              <a:t>.</a:t>
            </a:r>
          </a:p>
          <a:p>
            <a:pPr lvl="1"/>
            <a:r>
              <a:rPr lang="en-US" dirty="0" smtClean="0"/>
              <a:t>The prophet committed iniquity too.</a:t>
            </a:r>
          </a:p>
          <a:p>
            <a:pPr lvl="1"/>
            <a:r>
              <a:rPr lang="en-US" dirty="0" smtClean="0"/>
              <a:t>The prophet committed that same iniquity as the man.</a:t>
            </a:r>
          </a:p>
          <a:p>
            <a:pPr lvl="1"/>
            <a:r>
              <a:rPr lang="en-US" dirty="0" smtClean="0"/>
              <a:t>They are both polluted with idols.</a:t>
            </a:r>
          </a:p>
          <a:p>
            <a:pPr lvl="1"/>
            <a:r>
              <a:rPr lang="en-US" dirty="0" smtClean="0"/>
              <a:t>This isn’t a true and faithful prophet of the Lord. This prophet has been seeking unto other gods, i.e. devils.</a:t>
            </a:r>
          </a:p>
          <a:p>
            <a:pPr lvl="1"/>
            <a:r>
              <a:rPr lang="en-US" dirty="0" smtClean="0"/>
              <a:t>What is the punishment?</a:t>
            </a:r>
          </a:p>
          <a:p>
            <a:pPr lvl="1"/>
            <a:r>
              <a:rPr lang="en-US" dirty="0"/>
              <a:t>Also notice the “thing” that the prophet speaks when he is deceived.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3836818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18:20-22  But the prophet, which shall presume to speak a word in my name, </a:t>
            </a:r>
            <a:r>
              <a:rPr lang="en-US" u="sng" dirty="0"/>
              <a:t>which I have not commanded him to speak, or</a:t>
            </a:r>
            <a:r>
              <a:rPr lang="en-US" dirty="0"/>
              <a:t> that shall </a:t>
            </a:r>
            <a:r>
              <a:rPr lang="en-US" u="sng" dirty="0"/>
              <a:t>speak in the name of other gods</a:t>
            </a:r>
            <a:r>
              <a:rPr lang="en-US" dirty="0"/>
              <a:t>, even </a:t>
            </a:r>
            <a:r>
              <a:rPr lang="en-US" b="1" u="sng" dirty="0"/>
              <a:t>that prophet shall die</a:t>
            </a:r>
            <a:r>
              <a:rPr lang="en-US" dirty="0"/>
              <a:t>.  21  And if thou say in thine heart, How shall we know the word which the LORD hath not spoken?  22  When a prophet </a:t>
            </a:r>
            <a:r>
              <a:rPr lang="en-US" dirty="0" err="1"/>
              <a:t>speaketh</a:t>
            </a:r>
            <a:r>
              <a:rPr lang="en-US" dirty="0"/>
              <a:t> in the name of the LORD, if </a:t>
            </a:r>
            <a:r>
              <a:rPr lang="en-US" b="1" u="sng" dirty="0"/>
              <a:t>the thing</a:t>
            </a:r>
            <a:r>
              <a:rPr lang="en-US" dirty="0"/>
              <a:t> follow not, nor come to pass, </a:t>
            </a:r>
            <a:r>
              <a:rPr lang="en-US" u="sng" dirty="0"/>
              <a:t>that is the thing which the LORD hath not spoken</a:t>
            </a:r>
            <a:r>
              <a:rPr lang="en-US" dirty="0"/>
              <a:t>, but the prophet hath spoken it presumptuously: thou shalt not be afraid of him.</a:t>
            </a:r>
          </a:p>
          <a:p>
            <a:pPr lvl="1"/>
            <a:r>
              <a:rPr lang="en-US" dirty="0"/>
              <a:t>The Lord will kill prophets that serve other gods and prophesy their words.</a:t>
            </a:r>
          </a:p>
          <a:p>
            <a:pPr lvl="1"/>
            <a:r>
              <a:rPr lang="en-US" dirty="0"/>
              <a:t>The Lord does not speak things that don’t come to pass.</a:t>
            </a:r>
          </a:p>
          <a:p>
            <a:pPr lvl="1"/>
            <a:r>
              <a:rPr lang="en-US" dirty="0"/>
              <a:t>God is not the one that speaks the deceit/lie.</a:t>
            </a:r>
          </a:p>
          <a:p>
            <a:pPr lvl="1"/>
            <a:r>
              <a:rPr lang="en-US" dirty="0"/>
              <a:t>Well then why does he say he is the one that deceived the prophet?</a:t>
            </a:r>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1361577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22:23  Now therefore, behold, </a:t>
            </a:r>
            <a:r>
              <a:rPr lang="en-US" u="sng" dirty="0"/>
              <a:t>the LORD hath put a lying spirit in the mouth of all these </a:t>
            </a:r>
            <a:r>
              <a:rPr lang="en-US" b="1" u="sng" dirty="0"/>
              <a:t>thy prophets</a:t>
            </a:r>
            <a:r>
              <a:rPr lang="en-US" dirty="0"/>
              <a:t>, and </a:t>
            </a:r>
            <a:r>
              <a:rPr lang="en-US" b="1" u="sng" dirty="0"/>
              <a:t>the LORD hath spoken evil concerning thee</a:t>
            </a:r>
            <a:r>
              <a:rPr lang="en-US" dirty="0" smtClean="0"/>
              <a:t>.</a:t>
            </a:r>
          </a:p>
          <a:p>
            <a:pPr lvl="1"/>
            <a:r>
              <a:rPr lang="en-US" dirty="0" smtClean="0"/>
              <a:t>They were seeking to lying spirits anyways. It would be no problem for God to merely say, “Go”.</a:t>
            </a:r>
          </a:p>
          <a:p>
            <a:pPr lvl="1"/>
            <a:r>
              <a:rPr lang="en-US" dirty="0" smtClean="0"/>
              <a:t>They were not God’s prophets, they were Ahab’s prophets!</a:t>
            </a:r>
            <a:endParaRPr lang="en-US" dirty="0"/>
          </a:p>
          <a:p>
            <a:r>
              <a:rPr lang="en-US" dirty="0"/>
              <a:t>Psalms 59:8  But thou, O LORD, </a:t>
            </a:r>
            <a:r>
              <a:rPr lang="en-US" u="sng" dirty="0"/>
              <a:t>shalt laugh at them</a:t>
            </a:r>
            <a:r>
              <a:rPr lang="en-US" dirty="0"/>
              <a:t>; thou shalt have all the heathen </a:t>
            </a:r>
            <a:r>
              <a:rPr lang="en-US" u="sng" dirty="0"/>
              <a:t>in derision</a:t>
            </a:r>
            <a:r>
              <a:rPr lang="en-US" dirty="0"/>
              <a:t>.</a:t>
            </a:r>
          </a:p>
          <a:p>
            <a:pPr lvl="1"/>
            <a:r>
              <a:rPr lang="en-US" dirty="0"/>
              <a:t>God doesn’t lie. </a:t>
            </a:r>
            <a:r>
              <a:rPr lang="en-US" dirty="0" smtClean="0"/>
              <a:t>However, He </a:t>
            </a:r>
            <a:r>
              <a:rPr lang="en-US" dirty="0"/>
              <a:t>is under no obligation to ensure that </a:t>
            </a:r>
            <a:r>
              <a:rPr lang="en-US" dirty="0" smtClean="0"/>
              <a:t>He </a:t>
            </a:r>
            <a:r>
              <a:rPr lang="en-US" dirty="0"/>
              <a:t>is perfectly understood and that the hearers aren’t deceived, confused, etc.</a:t>
            </a:r>
          </a:p>
          <a:p>
            <a:pPr lvl="1"/>
            <a:r>
              <a:rPr lang="en-US" dirty="0"/>
              <a:t>He laughs at those that are deceived by the truth.</a:t>
            </a:r>
          </a:p>
          <a:p>
            <a:r>
              <a:rPr lang="en-US" dirty="0" smtClean="0"/>
              <a:t>2 </a:t>
            </a:r>
            <a:r>
              <a:rPr lang="en-US" dirty="0"/>
              <a:t>Thessalonians 2:11  And for this cause </a:t>
            </a:r>
            <a:r>
              <a:rPr lang="en-US" u="sng" dirty="0"/>
              <a:t>God shall </a:t>
            </a:r>
            <a:r>
              <a:rPr lang="en-US" b="1" u="sng" dirty="0"/>
              <a:t>send</a:t>
            </a:r>
            <a:r>
              <a:rPr lang="en-US" u="sng" dirty="0"/>
              <a:t> them strong delusion</a:t>
            </a:r>
            <a:r>
              <a:rPr lang="en-US" dirty="0"/>
              <a:t>, </a:t>
            </a:r>
            <a:r>
              <a:rPr lang="en-US" u="sng" dirty="0"/>
              <a:t>that they should believe a lie</a:t>
            </a:r>
            <a:r>
              <a:rPr lang="en-US" dirty="0"/>
              <a:t>:</a:t>
            </a:r>
          </a:p>
          <a:p>
            <a:pPr lvl="1"/>
            <a:r>
              <a:rPr lang="en-US" dirty="0"/>
              <a:t>God does not lie, but that does not mean he cannot allow, or cause you, to believe a lie.</a:t>
            </a:r>
          </a:p>
          <a:p>
            <a:pPr lvl="1"/>
            <a:r>
              <a:rPr lang="en-US" dirty="0"/>
              <a:t>God can purposefully allow you, or cause you, to be deceived. </a:t>
            </a:r>
          </a:p>
          <a:p>
            <a:pPr lvl="1"/>
            <a:r>
              <a:rPr lang="en-US" dirty="0" smtClean="0"/>
              <a:t>Now also recall, that the truth </a:t>
            </a:r>
            <a:r>
              <a:rPr lang="en-US" dirty="0"/>
              <a:t>can also be deceptive.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3965288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66:4  </a:t>
            </a:r>
            <a:r>
              <a:rPr lang="en-US" u="sng" dirty="0"/>
              <a:t>I also will choose their delusions</a:t>
            </a:r>
            <a:r>
              <a:rPr lang="en-US" dirty="0"/>
              <a:t>, and will </a:t>
            </a:r>
            <a:r>
              <a:rPr lang="en-US" u="sng" dirty="0"/>
              <a:t>bring their fears upon them</a:t>
            </a:r>
            <a:r>
              <a:rPr lang="en-US" dirty="0"/>
              <a:t>; because when I called, none did answer; when I spake, they did not hear: but they did evil before mine eyes, and chose that in which I delighted not.</a:t>
            </a:r>
          </a:p>
          <a:p>
            <a:pPr lvl="1"/>
            <a:r>
              <a:rPr lang="en-US" dirty="0"/>
              <a:t>God may use, choose, or send deceivers and liars to do the deceiving.</a:t>
            </a:r>
          </a:p>
          <a:p>
            <a:pPr lvl="1"/>
            <a:r>
              <a:rPr lang="en-US" dirty="0"/>
              <a:t>God never lies, God never deceives with his mouth.</a:t>
            </a:r>
          </a:p>
          <a:p>
            <a:pPr lvl="1"/>
            <a:r>
              <a:rPr lang="en-US" dirty="0"/>
              <a:t>There is no deceit in His heart or in His mouth.</a:t>
            </a:r>
          </a:p>
          <a:p>
            <a:r>
              <a:rPr lang="en-US" dirty="0"/>
              <a:t>Isaiah 53:9  And he made his grave with the wicked, and with the rich in his death; because he had done no violence, </a:t>
            </a:r>
            <a:r>
              <a:rPr lang="en-US" u="sng" dirty="0"/>
              <a:t>neither was any deceit in his mouth</a:t>
            </a:r>
            <a:r>
              <a:rPr lang="en-US" dirty="0"/>
              <a:t>.</a:t>
            </a:r>
          </a:p>
          <a:p>
            <a:r>
              <a:rPr lang="en-US" dirty="0" smtClean="0"/>
              <a:t>1 </a:t>
            </a:r>
            <a:r>
              <a:rPr lang="en-US" dirty="0"/>
              <a:t>Peter 2:22  Who did no sin, </a:t>
            </a:r>
            <a:r>
              <a:rPr lang="en-US" u="sng" dirty="0"/>
              <a:t>neither was guile found in his mouth</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1082489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tx1">
                    <a:lumMod val="65000"/>
                    <a:lumOff val="35000"/>
                  </a:schemeClr>
                </a:solidFill>
              </a:rPr>
              <a:t>What’s </a:t>
            </a:r>
            <a:r>
              <a:rPr lang="en-US" dirty="0">
                <a:solidFill>
                  <a:schemeClr val="tx1">
                    <a:lumMod val="65000"/>
                    <a:lumOff val="35000"/>
                  </a:schemeClr>
                </a:solidFill>
              </a:rPr>
              <a:t>the big deal</a:t>
            </a:r>
            <a:r>
              <a:rPr lang="en-US" dirty="0" smtClean="0">
                <a:solidFill>
                  <a:schemeClr val="tx1">
                    <a:lumMod val="65000"/>
                    <a:lumOff val="35000"/>
                  </a:schemeClr>
                </a:solidFill>
              </a:rPr>
              <a:t>?</a:t>
            </a:r>
          </a:p>
          <a:p>
            <a:pPr marL="514350" indent="-514350">
              <a:buFont typeface="Arial" panose="020B0604020202020204" pitchFamily="34" charset="0"/>
              <a:buAutoNum type="arabicParenR"/>
            </a:pPr>
            <a:r>
              <a:rPr lang="en-US" dirty="0" smtClean="0">
                <a:solidFill>
                  <a:schemeClr val="tx1">
                    <a:lumMod val="65000"/>
                    <a:lumOff val="35000"/>
                  </a:schemeClr>
                </a:solidFill>
              </a:rPr>
              <a:t>Why do we lie?</a:t>
            </a:r>
          </a:p>
          <a:p>
            <a:pPr marL="514350" indent="-514350">
              <a:buFont typeface="Arial" panose="020B0604020202020204" pitchFamily="34" charset="0"/>
              <a:buAutoNum type="arabicParenR"/>
            </a:pPr>
            <a:r>
              <a:rPr lang="en-US" dirty="0" smtClean="0">
                <a:solidFill>
                  <a:schemeClr val="tx1">
                    <a:lumMod val="65000"/>
                    <a:lumOff val="35000"/>
                  </a:schemeClr>
                </a:solidFill>
              </a:rPr>
              <a:t>Lies are worthless</a:t>
            </a:r>
            <a:endParaRPr lang="en-US" dirty="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Does God lie or deceive</a:t>
            </a:r>
            <a:r>
              <a:rPr lang="en-US" dirty="0" smtClean="0">
                <a:solidFill>
                  <a:schemeClr val="tx1">
                    <a:lumMod val="65000"/>
                    <a:lumOff val="35000"/>
                  </a:schemeClr>
                </a:solidFill>
              </a:rPr>
              <a:t>?</a:t>
            </a:r>
          </a:p>
          <a:p>
            <a:pPr marL="514350" indent="-514350">
              <a:buAutoNum type="arabicParenR"/>
            </a:pPr>
            <a:r>
              <a:rPr lang="en-US" dirty="0" smtClean="0">
                <a:solidFill>
                  <a:schemeClr val="accent2"/>
                </a:solidFill>
              </a:rPr>
              <a:t>Rahab</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40603643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Does God ever want us to lie?</a:t>
            </a:r>
          </a:p>
          <a:p>
            <a:r>
              <a:rPr lang="en-US" dirty="0"/>
              <a:t>Joshua 2:3-4  And the king of Jericho sent unto Rahab, saying, Bring forth the men that are come to thee, which are entered into thine house: for they be come to search out all the country.  4  And the woman </a:t>
            </a:r>
            <a:r>
              <a:rPr lang="en-US" u="sng" dirty="0"/>
              <a:t>took the two men, and hid them</a:t>
            </a:r>
            <a:r>
              <a:rPr lang="en-US" dirty="0"/>
              <a:t>, and said thus, There came men unto me, but I </a:t>
            </a:r>
            <a:r>
              <a:rPr lang="en-US" dirty="0" err="1"/>
              <a:t>wist</a:t>
            </a:r>
            <a:r>
              <a:rPr lang="en-US" dirty="0"/>
              <a:t> not whence they were:</a:t>
            </a:r>
          </a:p>
          <a:p>
            <a:pPr lvl="1"/>
            <a:r>
              <a:rPr lang="en-US" dirty="0" smtClean="0"/>
              <a:t>Rahab </a:t>
            </a:r>
            <a:r>
              <a:rPr lang="en-US" dirty="0"/>
              <a:t>hid the men. Rahab lied. Plain and simple.</a:t>
            </a:r>
          </a:p>
          <a:p>
            <a:pPr lvl="1"/>
            <a:r>
              <a:rPr lang="en-US" dirty="0" smtClean="0"/>
              <a:t>Did </a:t>
            </a:r>
            <a:r>
              <a:rPr lang="en-US" dirty="0"/>
              <a:t>God want her to lie? Did God respect her lie?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20428050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Joshua 2:12-14  Now therefore, I pray you, swear unto me by the LORD, since </a:t>
            </a:r>
            <a:r>
              <a:rPr lang="en-US" u="sng" dirty="0"/>
              <a:t>I have shewed you kindness</a:t>
            </a:r>
            <a:r>
              <a:rPr lang="en-US" dirty="0"/>
              <a:t>, </a:t>
            </a:r>
            <a:r>
              <a:rPr lang="en-US" u="sng" dirty="0"/>
              <a:t>that ye will also shew kindness</a:t>
            </a:r>
            <a:r>
              <a:rPr lang="en-US" dirty="0"/>
              <a:t> unto my father's house, and give me a true token:  13  And that ye will save alive my father, and my mother, and my brethren, and my sisters, and all that they have, and deliver our lives from death.  14  And the men answered her, </a:t>
            </a:r>
            <a:r>
              <a:rPr lang="en-US" u="sng" dirty="0"/>
              <a:t>Our life for yours</a:t>
            </a:r>
            <a:r>
              <a:rPr lang="en-US" dirty="0"/>
              <a:t>, if ye utter not this our business. And it shall be, when the LORD hath given us the land, that </a:t>
            </a:r>
            <a:r>
              <a:rPr lang="en-US" u="sng" dirty="0"/>
              <a:t>we will deal kindly and truly with thee</a:t>
            </a:r>
            <a:r>
              <a:rPr lang="en-US" dirty="0"/>
              <a:t>.</a:t>
            </a:r>
          </a:p>
          <a:p>
            <a:r>
              <a:rPr lang="en-US" dirty="0"/>
              <a:t>Joshua 6:25  And Joshua saved Rahab the harlot alive, and her father's household, and all that she had; and she </a:t>
            </a:r>
            <a:r>
              <a:rPr lang="en-US" dirty="0" err="1"/>
              <a:t>dwelleth</a:t>
            </a:r>
            <a:r>
              <a:rPr lang="en-US" dirty="0"/>
              <a:t> in Israel even unto this day; </a:t>
            </a:r>
            <a:r>
              <a:rPr lang="en-US" u="sng" dirty="0"/>
              <a:t>because she hid the messengers</a:t>
            </a:r>
            <a:r>
              <a:rPr lang="en-US" dirty="0"/>
              <a:t>, which Joshua sent to spy out Jericho.</a:t>
            </a:r>
          </a:p>
          <a:p>
            <a:pPr lvl="1"/>
            <a:r>
              <a:rPr lang="en-US" dirty="0"/>
              <a:t>Joshua and the Jews appreciated that she HID the men.</a:t>
            </a:r>
          </a:p>
          <a:p>
            <a:pPr lvl="1"/>
            <a:r>
              <a:rPr lang="en-US" dirty="0"/>
              <a:t>But God never says that he did.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1850035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2:25  Likewise also was not Rahab the harlot justified by works, </a:t>
            </a:r>
            <a:r>
              <a:rPr lang="en-US" u="sng" dirty="0"/>
              <a:t>when she had received the messengers, and had sent them out another way</a:t>
            </a:r>
            <a:r>
              <a:rPr lang="en-US" dirty="0"/>
              <a:t>?</a:t>
            </a:r>
          </a:p>
          <a:p>
            <a:pPr lvl="1"/>
            <a:r>
              <a:rPr lang="en-US" dirty="0"/>
              <a:t>Rahab received them in peace, and sent them out another way. THAT was what God appreciated. God did not appreciate the lie. </a:t>
            </a:r>
          </a:p>
          <a:p>
            <a:pPr lvl="1"/>
            <a:r>
              <a:rPr lang="en-US" dirty="0"/>
              <a:t>However, the lie was respected by Joshua and the Jews. </a:t>
            </a:r>
          </a:p>
          <a:p>
            <a:pPr lvl="1"/>
            <a:r>
              <a:rPr lang="en-US" dirty="0"/>
              <a:t>Man will value a lie, but never God.</a:t>
            </a:r>
          </a:p>
          <a:p>
            <a:pPr lvl="1"/>
            <a:r>
              <a:rPr lang="en-US" dirty="0"/>
              <a:t>Lying can </a:t>
            </a:r>
            <a:r>
              <a:rPr lang="en-US" dirty="0" smtClean="0"/>
              <a:t>save </a:t>
            </a:r>
            <a:r>
              <a:rPr lang="en-US" dirty="0"/>
              <a:t>your own skin. Lying can save a life</a:t>
            </a:r>
            <a:r>
              <a:rPr lang="en-US" dirty="0" smtClean="0"/>
              <a:t>.</a:t>
            </a:r>
          </a:p>
          <a:p>
            <a:endParaRPr lang="en-US" dirty="0" smtClean="0"/>
          </a:p>
        </p:txBody>
      </p:sp>
      <p:sp>
        <p:nvSpPr>
          <p:cNvPr id="3" name="Slide Number Placeholder 2"/>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11461342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13:18-19  And say, Thus saith the Lord GOD; Woe to the women that sew pillows to all armholes, and make kerchiefs upon the head of every stature to hunt souls! Will ye hunt the souls of my people, and will ye save the souls alive that come unto you?  19  And will ye pollute me among my people for handfuls of barley and for pieces of bread, to slay the souls that should not die, and </a:t>
            </a:r>
            <a:r>
              <a:rPr lang="en-US" u="sng" dirty="0"/>
              <a:t>to save the souls alive that should not live</a:t>
            </a:r>
            <a:r>
              <a:rPr lang="en-US" dirty="0"/>
              <a:t>, </a:t>
            </a:r>
            <a:r>
              <a:rPr lang="en-US" b="1" u="sng" dirty="0"/>
              <a:t>by your lying</a:t>
            </a:r>
            <a:r>
              <a:rPr lang="en-US" dirty="0"/>
              <a:t> to my people that hear your lies?</a:t>
            </a:r>
          </a:p>
          <a:p>
            <a:pPr lvl="1"/>
            <a:r>
              <a:rPr lang="en-US" dirty="0" smtClean="0"/>
              <a:t>Lying </a:t>
            </a:r>
            <a:r>
              <a:rPr lang="en-US" dirty="0"/>
              <a:t>can save lives. But if lying saves a life, that was NOT God’s will.</a:t>
            </a:r>
          </a:p>
          <a:p>
            <a:pPr lvl="1"/>
            <a:r>
              <a:rPr lang="en-US" dirty="0" smtClean="0"/>
              <a:t>The </a:t>
            </a:r>
            <a:r>
              <a:rPr lang="en-US" dirty="0"/>
              <a:t>lives that are saved by lying are not supposed to live!</a:t>
            </a:r>
          </a:p>
          <a:p>
            <a:pPr lvl="1"/>
            <a:r>
              <a:rPr lang="en-US" dirty="0" smtClean="0"/>
              <a:t>Think </a:t>
            </a:r>
            <a:r>
              <a:rPr lang="en-US" dirty="0"/>
              <a:t>of the effect on our timeline. Final Destination, Back to the Future, Timeless, etc.</a:t>
            </a:r>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717443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3:6  And the tongue is a fire, a world of iniquity: so is the tongue among our members, that it </a:t>
            </a:r>
            <a:r>
              <a:rPr lang="en-US" dirty="0" err="1"/>
              <a:t>defileth</a:t>
            </a:r>
            <a:r>
              <a:rPr lang="en-US" dirty="0"/>
              <a:t> the whole body, and </a:t>
            </a:r>
            <a:r>
              <a:rPr lang="en-US" u="sng" dirty="0" err="1"/>
              <a:t>setteth</a:t>
            </a:r>
            <a:r>
              <a:rPr lang="en-US" u="sng" dirty="0"/>
              <a:t> on fire the course of nature</a:t>
            </a:r>
            <a:r>
              <a:rPr lang="en-US" dirty="0"/>
              <a:t>; and it is set on fire of hell.</a:t>
            </a:r>
          </a:p>
          <a:p>
            <a:pPr lvl="1"/>
            <a:r>
              <a:rPr lang="en-US" dirty="0" smtClean="0"/>
              <a:t>It </a:t>
            </a:r>
            <a:r>
              <a:rPr lang="en-US" dirty="0"/>
              <a:t>completely changes the course that we should be on.</a:t>
            </a:r>
          </a:p>
          <a:p>
            <a:r>
              <a:rPr lang="en-US" dirty="0"/>
              <a:t>James 3:4  Behold also the ships, which though they be so great, and are driven of fierce winds, yet are they turned about with a very small helm, whithersoever the governor </a:t>
            </a:r>
            <a:r>
              <a:rPr lang="en-US" dirty="0" err="1"/>
              <a:t>listeth</a:t>
            </a:r>
            <a:r>
              <a:rPr lang="en-US" dirty="0"/>
              <a:t>.</a:t>
            </a:r>
          </a:p>
          <a:p>
            <a:pPr lvl="1"/>
            <a:r>
              <a:rPr lang="en-US" dirty="0"/>
              <a:t>This world is being driven to destruction, and we get closer and closer with each lie that is told.</a:t>
            </a:r>
          </a:p>
          <a:p>
            <a:pPr lvl="1"/>
            <a:r>
              <a:rPr lang="en-US" dirty="0"/>
              <a:t>God does not ever want you to lie</a:t>
            </a:r>
            <a:r>
              <a:rPr lang="en-US" dirty="0" smtClean="0"/>
              <a:t>. He never respects a lie. It has no value to Him.</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spTree>
    <p:extLst>
      <p:ext uri="{BB962C8B-B14F-4D97-AF65-F5344CB8AC3E}">
        <p14:creationId xmlns:p14="http://schemas.microsoft.com/office/powerpoint/2010/main" val="17357151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What are lies?</a:t>
            </a:r>
          </a:p>
          <a:p>
            <a:pPr marL="514350" indent="-514350">
              <a:buAutoNum type="arabicParenR"/>
            </a:pPr>
            <a:r>
              <a:rPr lang="en-US" dirty="0" smtClean="0">
                <a:solidFill>
                  <a:schemeClr val="tx1">
                    <a:lumMod val="65000"/>
                    <a:lumOff val="35000"/>
                  </a:schemeClr>
                </a:solidFill>
              </a:rPr>
              <a:t>What is deception?</a:t>
            </a:r>
          </a:p>
          <a:p>
            <a:pPr marL="514350" indent="-514350">
              <a:buAutoNum type="arabicParenR"/>
            </a:pPr>
            <a:r>
              <a:rPr lang="en-US" dirty="0" smtClean="0">
                <a:solidFill>
                  <a:schemeClr val="tx1">
                    <a:lumMod val="65000"/>
                    <a:lumOff val="35000"/>
                  </a:schemeClr>
                </a:solidFill>
              </a:rPr>
              <a:t>God </a:t>
            </a:r>
            <a:r>
              <a:rPr lang="en-US" dirty="0">
                <a:solidFill>
                  <a:schemeClr val="tx1">
                    <a:lumMod val="65000"/>
                    <a:lumOff val="35000"/>
                  </a:schemeClr>
                </a:solidFill>
              </a:rPr>
              <a:t>hates lying and </a:t>
            </a:r>
            <a:r>
              <a:rPr lang="en-US" dirty="0" smtClean="0">
                <a:solidFill>
                  <a:schemeClr val="tx1">
                    <a:lumMod val="65000"/>
                    <a:lumOff val="35000"/>
                  </a:schemeClr>
                </a:solidFill>
              </a:rPr>
              <a:t>deception</a:t>
            </a:r>
          </a:p>
          <a:p>
            <a:pPr marL="514350" indent="-514350">
              <a:buFont typeface="Arial" panose="020B0604020202020204" pitchFamily="34" charset="0"/>
              <a:buAutoNum type="arabicParenR"/>
            </a:pPr>
            <a:r>
              <a:rPr lang="en-US" dirty="0" smtClean="0">
                <a:solidFill>
                  <a:schemeClr val="tx1">
                    <a:lumMod val="65000"/>
                    <a:lumOff val="35000"/>
                  </a:schemeClr>
                </a:solidFill>
              </a:rPr>
              <a:t>What’s </a:t>
            </a:r>
            <a:r>
              <a:rPr lang="en-US" dirty="0">
                <a:solidFill>
                  <a:schemeClr val="tx1">
                    <a:lumMod val="65000"/>
                    <a:lumOff val="35000"/>
                  </a:schemeClr>
                </a:solidFill>
              </a:rPr>
              <a:t>the big deal</a:t>
            </a:r>
            <a:r>
              <a:rPr lang="en-US" dirty="0" smtClean="0">
                <a:solidFill>
                  <a:schemeClr val="tx1">
                    <a:lumMod val="65000"/>
                    <a:lumOff val="35000"/>
                  </a:schemeClr>
                </a:solidFill>
              </a:rPr>
              <a:t>?</a:t>
            </a:r>
          </a:p>
          <a:p>
            <a:pPr marL="514350" indent="-514350">
              <a:buFont typeface="Arial" panose="020B0604020202020204" pitchFamily="34" charset="0"/>
              <a:buAutoNum type="arabicParenR"/>
            </a:pPr>
            <a:r>
              <a:rPr lang="en-US" dirty="0" smtClean="0">
                <a:solidFill>
                  <a:schemeClr val="tx1">
                    <a:lumMod val="65000"/>
                    <a:lumOff val="35000"/>
                  </a:schemeClr>
                </a:solidFill>
              </a:rPr>
              <a:t>Why do we lie?</a:t>
            </a:r>
          </a:p>
          <a:p>
            <a:pPr marL="514350" indent="-514350">
              <a:buFont typeface="Arial" panose="020B0604020202020204" pitchFamily="34" charset="0"/>
              <a:buAutoNum type="arabicParenR"/>
            </a:pPr>
            <a:r>
              <a:rPr lang="en-US" dirty="0" smtClean="0">
                <a:solidFill>
                  <a:schemeClr val="tx1">
                    <a:lumMod val="65000"/>
                    <a:lumOff val="35000"/>
                  </a:schemeClr>
                </a:solidFill>
              </a:rPr>
              <a:t>Lies are worthless</a:t>
            </a:r>
            <a:endParaRPr lang="en-US" dirty="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Does God lie or deceive</a:t>
            </a:r>
            <a:r>
              <a:rPr lang="en-US" dirty="0" smtClean="0">
                <a:solidFill>
                  <a:schemeClr val="tx1">
                    <a:lumMod val="65000"/>
                    <a:lumOff val="35000"/>
                  </a:schemeClr>
                </a:solidFill>
              </a:rPr>
              <a:t>?</a:t>
            </a:r>
          </a:p>
          <a:p>
            <a:pPr marL="514350" indent="-514350">
              <a:buAutoNum type="arabicParenR"/>
            </a:pPr>
            <a:r>
              <a:rPr lang="en-US" dirty="0" smtClean="0">
                <a:solidFill>
                  <a:schemeClr val="tx1">
                    <a:lumMod val="65000"/>
                    <a:lumOff val="35000"/>
                  </a:schemeClr>
                </a:solidFill>
              </a:rPr>
              <a:t>Rahab</a:t>
            </a:r>
          </a:p>
          <a:p>
            <a:pPr marL="514350" indent="-514350">
              <a:buAutoNum type="arabicParenR"/>
            </a:pPr>
            <a:r>
              <a:rPr lang="en-US" dirty="0" smtClean="0">
                <a:solidFill>
                  <a:schemeClr val="accent2"/>
                </a:solidFill>
              </a:rPr>
              <a:t>Conclusion</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dirty="0"/>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Lies</a:t>
            </a:r>
          </a:p>
        </p:txBody>
      </p:sp>
    </p:spTree>
    <p:extLst>
      <p:ext uri="{BB962C8B-B14F-4D97-AF65-F5344CB8AC3E}">
        <p14:creationId xmlns:p14="http://schemas.microsoft.com/office/powerpoint/2010/main" val="39570556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116:11  I said in my haste, All men are liars.</a:t>
            </a:r>
          </a:p>
          <a:p>
            <a:pPr lvl="1"/>
            <a:r>
              <a:rPr lang="en-US" dirty="0"/>
              <a:t>But so what, why should we care?</a:t>
            </a:r>
          </a:p>
          <a:p>
            <a:r>
              <a:rPr lang="en-US" dirty="0"/>
              <a:t>Psalms 101:7  </a:t>
            </a:r>
            <a:r>
              <a:rPr lang="en-US" u="sng" dirty="0"/>
              <a:t>He that worketh deceit</a:t>
            </a:r>
            <a:r>
              <a:rPr lang="en-US" dirty="0"/>
              <a:t> </a:t>
            </a:r>
            <a:r>
              <a:rPr lang="en-US" u="sng" dirty="0"/>
              <a:t>shall not dwell within my house</a:t>
            </a:r>
            <a:r>
              <a:rPr lang="en-US" dirty="0"/>
              <a:t>: </a:t>
            </a:r>
            <a:r>
              <a:rPr lang="en-US" u="sng" dirty="0"/>
              <a:t>he that </a:t>
            </a:r>
            <a:r>
              <a:rPr lang="en-US" u="sng" dirty="0" err="1"/>
              <a:t>telleth</a:t>
            </a:r>
            <a:r>
              <a:rPr lang="en-US" u="sng" dirty="0"/>
              <a:t> lies shall not tarry in my sight</a:t>
            </a:r>
            <a:r>
              <a:rPr lang="en-US" dirty="0"/>
              <a:t>.</a:t>
            </a:r>
          </a:p>
          <a:p>
            <a:pPr lvl="1"/>
            <a:r>
              <a:rPr lang="en-US" dirty="0" smtClean="0"/>
              <a:t>Satan </a:t>
            </a:r>
            <a:r>
              <a:rPr lang="en-US" dirty="0"/>
              <a:t>and all his children shall not tarry in His sight.</a:t>
            </a:r>
          </a:p>
          <a:p>
            <a:pPr lvl="1"/>
            <a:r>
              <a:rPr lang="en-US" dirty="0" smtClean="0"/>
              <a:t>No </a:t>
            </a:r>
            <a:r>
              <a:rPr lang="en-US" dirty="0"/>
              <a:t>liar shall dwell in His house. (any that maketh a lie)</a:t>
            </a:r>
          </a:p>
          <a:p>
            <a:r>
              <a:rPr lang="en-US" dirty="0"/>
              <a:t>Psalms 52:4-5  Thou </a:t>
            </a:r>
            <a:r>
              <a:rPr lang="en-US" dirty="0" err="1"/>
              <a:t>lovest</a:t>
            </a:r>
            <a:r>
              <a:rPr lang="en-US" dirty="0"/>
              <a:t> all devouring words, </a:t>
            </a:r>
            <a:r>
              <a:rPr lang="en-US" u="sng" dirty="0"/>
              <a:t>O thou deceitful tongue</a:t>
            </a:r>
            <a:r>
              <a:rPr lang="en-US" dirty="0"/>
              <a:t>.  5  </a:t>
            </a:r>
            <a:r>
              <a:rPr lang="en-US" u="sng" dirty="0"/>
              <a:t>God shall likewise destroy thee for ever</a:t>
            </a:r>
            <a:r>
              <a:rPr lang="en-US" dirty="0"/>
              <a:t>, he shall take thee away, and pluck thee out of thy dwelling place, and root thee out of the land of the living. Selah.</a:t>
            </a:r>
          </a:p>
          <a:p>
            <a:pPr lvl="1"/>
            <a:r>
              <a:rPr lang="en-US" dirty="0"/>
              <a:t>God is going to remove every lying </a:t>
            </a:r>
            <a:r>
              <a:rPr lang="en-US" dirty="0" err="1"/>
              <a:t>tounge</a:t>
            </a:r>
            <a:r>
              <a:rPr lang="en-US" dirty="0"/>
              <a:t> from the world.</a:t>
            </a:r>
          </a:p>
          <a:p>
            <a:pPr lvl="1"/>
            <a:r>
              <a:rPr lang="en-US" dirty="0"/>
              <a:t>None will be able to speak an untruth, even ignorantly.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60</a:t>
            </a:fld>
            <a:endParaRPr lang="en-US"/>
          </a:p>
        </p:txBody>
      </p:sp>
    </p:spTree>
    <p:extLst>
      <p:ext uri="{BB962C8B-B14F-4D97-AF65-F5344CB8AC3E}">
        <p14:creationId xmlns:p14="http://schemas.microsoft.com/office/powerpoint/2010/main" val="3735354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119:29  </a:t>
            </a:r>
            <a:r>
              <a:rPr lang="en-US" u="sng" dirty="0"/>
              <a:t>Remove from me the way of lying</a:t>
            </a:r>
            <a:r>
              <a:rPr lang="en-US" dirty="0"/>
              <a:t>: and grant me thy law graciously.</a:t>
            </a:r>
          </a:p>
          <a:p>
            <a:r>
              <a:rPr lang="en-US" dirty="0" smtClean="0"/>
              <a:t>1 </a:t>
            </a:r>
            <a:r>
              <a:rPr lang="en-US" dirty="0"/>
              <a:t>Corinthians 13:12  For now we see through a glass, darkly; but then face to face: now I know in part; but </a:t>
            </a:r>
            <a:r>
              <a:rPr lang="en-US" b="1" u="sng" dirty="0"/>
              <a:t>then shall I know</a:t>
            </a:r>
            <a:r>
              <a:rPr lang="en-US" dirty="0"/>
              <a:t> even as also I am known</a:t>
            </a:r>
            <a:r>
              <a:rPr lang="en-US" dirty="0" smtClean="0"/>
              <a:t>.</a:t>
            </a:r>
          </a:p>
          <a:p>
            <a:pPr lvl="1"/>
            <a:r>
              <a:rPr lang="en-US" dirty="0" smtClean="0"/>
              <a:t>You will perfectly understand the truth. There will not be a possibility of speaking an untruth.</a:t>
            </a:r>
            <a:endParaRPr lang="en-US" dirty="0"/>
          </a:p>
          <a:p>
            <a:r>
              <a:rPr lang="en-US" dirty="0" smtClean="0"/>
              <a:t>Zephaniah </a:t>
            </a:r>
            <a:r>
              <a:rPr lang="en-US" dirty="0"/>
              <a:t>3:13  The remnant of Israel </a:t>
            </a:r>
            <a:r>
              <a:rPr lang="en-US" u="sng" dirty="0"/>
              <a:t>shall not do iniquity, nor speak lies</a:t>
            </a:r>
            <a:r>
              <a:rPr lang="en-US" dirty="0"/>
              <a:t>; neither shall a deceitful tongue be found in their mouth: for they shall feed and lie down, and none shall make them afraid.</a:t>
            </a:r>
          </a:p>
          <a:p>
            <a:pPr lvl="1"/>
            <a:r>
              <a:rPr lang="en-US" dirty="0" smtClean="0"/>
              <a:t>How </a:t>
            </a:r>
            <a:r>
              <a:rPr lang="en-US" dirty="0"/>
              <a:t>could men have the ability to lie removed from them?</a:t>
            </a:r>
          </a:p>
          <a:p>
            <a:r>
              <a:rPr lang="en-US" dirty="0"/>
              <a:t>Jeremiah 17:9  </a:t>
            </a:r>
            <a:r>
              <a:rPr lang="en-US" u="sng" dirty="0"/>
              <a:t>The heart is deceitful above all things</a:t>
            </a:r>
            <a:r>
              <a:rPr lang="en-US" dirty="0"/>
              <a:t>, and desperately wicked: who can know it?</a:t>
            </a:r>
          </a:p>
          <a:p>
            <a:r>
              <a:rPr lang="en-US" dirty="0"/>
              <a:t>Proverbs 12:20  </a:t>
            </a:r>
            <a:r>
              <a:rPr lang="en-US" u="sng" dirty="0"/>
              <a:t>Deceit is in the heart of them that imagine evil</a:t>
            </a:r>
            <a:r>
              <a:rPr lang="en-US" dirty="0"/>
              <a:t>: but to the counsellors of peace is joy. </a:t>
            </a:r>
          </a:p>
        </p:txBody>
      </p:sp>
      <p:sp>
        <p:nvSpPr>
          <p:cNvPr id="3" name="Slide Number Placeholder 2"/>
          <p:cNvSpPr>
            <a:spLocks noGrp="1"/>
          </p:cNvSpPr>
          <p:nvPr>
            <p:ph type="sldNum" sz="quarter" idx="12"/>
          </p:nvPr>
        </p:nvSpPr>
        <p:spPr/>
        <p:txBody>
          <a:bodyPr/>
          <a:lstStyle/>
          <a:p>
            <a:fld id="{172C059E-16DE-4C0D-A377-2C3D2DE09514}" type="slidenum">
              <a:rPr lang="en-US" smtClean="0"/>
              <a:t>61</a:t>
            </a:fld>
            <a:endParaRPr lang="en-US"/>
          </a:p>
        </p:txBody>
      </p:sp>
    </p:spTree>
    <p:extLst>
      <p:ext uri="{BB962C8B-B14F-4D97-AF65-F5344CB8AC3E}">
        <p14:creationId xmlns:p14="http://schemas.microsoft.com/office/powerpoint/2010/main" val="2523904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24:3-5  </a:t>
            </a:r>
            <a:r>
              <a:rPr lang="en-US" u="sng" dirty="0"/>
              <a:t>Who shall ascend</a:t>
            </a:r>
            <a:r>
              <a:rPr lang="en-US" dirty="0"/>
              <a:t> into the hill of the LORD? or who shall stand in his holy place?  4  </a:t>
            </a:r>
            <a:r>
              <a:rPr lang="en-US" u="sng" dirty="0"/>
              <a:t>He that hath clean hands, and a pure heart</a:t>
            </a:r>
            <a:r>
              <a:rPr lang="en-US" dirty="0"/>
              <a:t>; who hath not lifted up his soul unto vanity, </a:t>
            </a:r>
            <a:r>
              <a:rPr lang="en-US" u="sng" dirty="0"/>
              <a:t>nor sworn deceitfully</a:t>
            </a:r>
            <a:r>
              <a:rPr lang="en-US" dirty="0"/>
              <a:t>.  5  </a:t>
            </a:r>
            <a:r>
              <a:rPr lang="en-US" u="sng" dirty="0"/>
              <a:t>He shall receive</a:t>
            </a:r>
            <a:r>
              <a:rPr lang="en-US" dirty="0"/>
              <a:t> the blessing from the LORD, and </a:t>
            </a:r>
            <a:r>
              <a:rPr lang="en-US" u="sng" dirty="0"/>
              <a:t>righteousness from the God of his salvation</a:t>
            </a:r>
            <a:r>
              <a:rPr lang="en-US" dirty="0"/>
              <a:t>.</a:t>
            </a:r>
          </a:p>
          <a:p>
            <a:pPr lvl="1"/>
            <a:r>
              <a:rPr lang="en-US" dirty="0"/>
              <a:t>As long as you can swear deceitfully, as long as you can make a lie and bring it forth, you can not ascend.</a:t>
            </a:r>
          </a:p>
          <a:p>
            <a:pPr lvl="1"/>
            <a:r>
              <a:rPr lang="en-US" dirty="0"/>
              <a:t>Your stony heart will be taken out of your flesh.</a:t>
            </a:r>
          </a:p>
          <a:p>
            <a:pPr lvl="1"/>
            <a:r>
              <a:rPr lang="en-US" dirty="0"/>
              <a:t>You need to be given a pure and clean heart in order get God’s righteousness, in order to ascend into heaven.</a:t>
            </a:r>
          </a:p>
          <a:p>
            <a:r>
              <a:rPr lang="en-US" dirty="0"/>
              <a:t>Ephesians 4:25  Wherefore </a:t>
            </a:r>
            <a:r>
              <a:rPr lang="en-US" u="sng" dirty="0"/>
              <a:t>putting away lying</a:t>
            </a:r>
            <a:r>
              <a:rPr lang="en-US" dirty="0"/>
              <a:t>, </a:t>
            </a:r>
            <a:r>
              <a:rPr lang="en-US" u="sng" dirty="0"/>
              <a:t>speak every man truth</a:t>
            </a:r>
            <a:r>
              <a:rPr lang="en-US" dirty="0"/>
              <a:t> with his </a:t>
            </a:r>
            <a:r>
              <a:rPr lang="en-US" dirty="0" err="1"/>
              <a:t>neighbour</a:t>
            </a:r>
            <a:r>
              <a:rPr lang="en-US" dirty="0"/>
              <a:t>: for we are members one of another.</a:t>
            </a:r>
          </a:p>
          <a:p>
            <a:pPr lvl="1"/>
            <a:r>
              <a:rPr lang="en-US" dirty="0"/>
              <a:t>As Christians, we are expected to put away lying, hate lying, and only speak truth.</a:t>
            </a:r>
          </a:p>
          <a:p>
            <a:pPr lvl="1"/>
            <a:r>
              <a:rPr lang="en-US" dirty="0"/>
              <a:t>You will be tempted to lie to save your own skin. But lying does not save souls (from prison/hell). Only truth does.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905819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4:2  But have </a:t>
            </a:r>
            <a:r>
              <a:rPr lang="en-US" u="sng" dirty="0"/>
              <a:t>renounced the hidden things of dishonesty</a:t>
            </a:r>
            <a:r>
              <a:rPr lang="en-US" dirty="0"/>
              <a:t>, not walking in craftiness, nor </a:t>
            </a:r>
            <a:r>
              <a:rPr lang="en-US" u="sng" dirty="0"/>
              <a:t>handling the word of God deceitfully</a:t>
            </a:r>
            <a:r>
              <a:rPr lang="en-US" dirty="0"/>
              <a:t>; but by </a:t>
            </a:r>
            <a:r>
              <a:rPr lang="en-US" u="sng" dirty="0"/>
              <a:t>manifestation of the truth</a:t>
            </a:r>
            <a:r>
              <a:rPr lang="en-US" dirty="0"/>
              <a:t> commending ourselves to every man's conscience in the sight of God.</a:t>
            </a:r>
          </a:p>
          <a:p>
            <a:pPr lvl="1"/>
            <a:r>
              <a:rPr lang="en-US" dirty="0" smtClean="0"/>
              <a:t>All men are liars (Psalms 116:11). Many handle the word of God deceitfully, prophesying out of their own heart (Ezekiel 13:16).</a:t>
            </a:r>
          </a:p>
          <a:p>
            <a:pPr lvl="1"/>
            <a:r>
              <a:rPr lang="en-US" dirty="0" smtClean="0"/>
              <a:t>Our job is to make manifest the truth.</a:t>
            </a:r>
          </a:p>
          <a:p>
            <a:pPr lvl="1"/>
            <a:r>
              <a:rPr lang="en-US" dirty="0" smtClean="0"/>
              <a:t>Your job is to search the scriptures daily. Get IN the Word. Find the truth.</a:t>
            </a:r>
          </a:p>
          <a:p>
            <a:pPr lvl="1"/>
            <a:r>
              <a:rPr lang="en-US" dirty="0" smtClean="0"/>
              <a:t>How else can you renounce the things of dishonesty? How else can you identify the </a:t>
            </a:r>
            <a:r>
              <a:rPr lang="en-US" dirty="0" err="1" smtClean="0"/>
              <a:t>subtil</a:t>
            </a:r>
            <a:r>
              <a:rPr lang="en-US" dirty="0" smtClean="0"/>
              <a:t> lies?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63</a:t>
            </a:fld>
            <a:endParaRPr lang="en-US"/>
          </a:p>
        </p:txBody>
      </p:sp>
    </p:spTree>
    <p:extLst>
      <p:ext uri="{BB962C8B-B14F-4D97-AF65-F5344CB8AC3E}">
        <p14:creationId xmlns:p14="http://schemas.microsoft.com/office/powerpoint/2010/main" val="10176484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Thessalonians 2:3a  </a:t>
            </a:r>
            <a:r>
              <a:rPr lang="en-US" b="1" u="sng" dirty="0"/>
              <a:t>Let no man deceive you by any means</a:t>
            </a:r>
            <a:r>
              <a:rPr lang="en-US" dirty="0"/>
              <a:t>: ...</a:t>
            </a:r>
          </a:p>
          <a:p>
            <a:r>
              <a:rPr lang="en-US" dirty="0"/>
              <a:t>Ephesians 4:14  </a:t>
            </a:r>
            <a:r>
              <a:rPr lang="en-US" u="sng" dirty="0"/>
              <a:t>That we henceforth be no more children</a:t>
            </a:r>
            <a:r>
              <a:rPr lang="en-US" dirty="0"/>
              <a:t>, tossed to and fro, and </a:t>
            </a:r>
            <a:r>
              <a:rPr lang="en-US" u="sng" dirty="0"/>
              <a:t>carried about with every wind of doctrine</a:t>
            </a:r>
            <a:r>
              <a:rPr lang="en-US" dirty="0"/>
              <a:t>, by the sleight of men, and cunning craftiness, whereby they lie in wait to deceive;</a:t>
            </a:r>
          </a:p>
          <a:p>
            <a:pPr lvl="1"/>
            <a:r>
              <a:rPr lang="en-US" dirty="0"/>
              <a:t>You need to grow up. Until then you will be deceived by any wind of doctrine.</a:t>
            </a:r>
          </a:p>
          <a:p>
            <a:pPr lvl="1"/>
            <a:r>
              <a:rPr lang="en-US" dirty="0"/>
              <a:t>Do not be deceived, tossed to and fro.</a:t>
            </a:r>
          </a:p>
          <a:p>
            <a:pPr lvl="1"/>
            <a:r>
              <a:rPr lang="en-US" dirty="0"/>
              <a:t>Peter didn’t know the truth, which is why he offended Jesus.</a:t>
            </a:r>
          </a:p>
          <a:p>
            <a:pPr lvl="1"/>
            <a:r>
              <a:rPr lang="en-US" dirty="0"/>
              <a:t>Paul was ignorant of the OT prophecies of Christ, which is why he persecuted the church.</a:t>
            </a:r>
          </a:p>
          <a:p>
            <a:pPr lvl="1"/>
            <a:r>
              <a:rPr lang="en-US" dirty="0"/>
              <a:t>Many today do not know the first principles of doctrine of Christ, and they lie, deceive constantly.</a:t>
            </a:r>
          </a:p>
          <a:p>
            <a:pPr lvl="1"/>
            <a:r>
              <a:rPr lang="en-US" dirty="0"/>
              <a:t>Until you grow and learn the truth, you will be a liar, a false witness, and you will be tempting God.</a:t>
            </a:r>
          </a:p>
          <a:p>
            <a:pPr lvl="1"/>
            <a:r>
              <a:rPr lang="en-US" dirty="0"/>
              <a:t>Until you grow and learn the truth, you will be deceived.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42470190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40:4  Blessed is that man that maketh the LORD his trust, and </a:t>
            </a:r>
            <a:r>
              <a:rPr lang="en-US" dirty="0" err="1"/>
              <a:t>respecteth</a:t>
            </a:r>
            <a:r>
              <a:rPr lang="en-US" dirty="0"/>
              <a:t> not the proud, nor such as turn aside to lies.</a:t>
            </a:r>
          </a:p>
          <a:p>
            <a:pPr lvl="1"/>
            <a:r>
              <a:rPr lang="en-US" dirty="0" smtClean="0"/>
              <a:t>God </a:t>
            </a:r>
            <a:r>
              <a:rPr lang="en-US" dirty="0"/>
              <a:t>has no respect for those that follow after lies.</a:t>
            </a:r>
          </a:p>
          <a:p>
            <a:pPr lvl="1"/>
            <a:r>
              <a:rPr lang="en-US" dirty="0"/>
              <a:t>Study to shew thyself approved unto God.`</a:t>
            </a:r>
          </a:p>
          <a:p>
            <a:r>
              <a:rPr lang="en-US" dirty="0"/>
              <a:t>John 8:31-32  Then said Jesus to those Jews which believed on him, </a:t>
            </a:r>
            <a:r>
              <a:rPr lang="en-US" u="sng" dirty="0"/>
              <a:t>If ye continue </a:t>
            </a:r>
            <a:r>
              <a:rPr lang="en-US" b="1" u="sng" dirty="0"/>
              <a:t>in my word</a:t>
            </a:r>
            <a:r>
              <a:rPr lang="en-US" dirty="0"/>
              <a:t>, then are ye my disciples indeed;  32  And </a:t>
            </a:r>
            <a:r>
              <a:rPr lang="en-US" u="sng" dirty="0"/>
              <a:t>ye shall know the truth</a:t>
            </a:r>
            <a:r>
              <a:rPr lang="en-US" dirty="0"/>
              <a:t>, and the truth shall make you free.</a:t>
            </a:r>
          </a:p>
          <a:p>
            <a:pPr lvl="1"/>
            <a:r>
              <a:rPr lang="en-US" dirty="0" smtClean="0"/>
              <a:t>You </a:t>
            </a:r>
            <a:r>
              <a:rPr lang="en-US" dirty="0"/>
              <a:t>know where to get the truth. Not from LHBC, but from the source.</a:t>
            </a:r>
          </a:p>
          <a:p>
            <a:r>
              <a:rPr lang="en-US" dirty="0"/>
              <a:t>Proverbs 19:9  </a:t>
            </a:r>
            <a:r>
              <a:rPr lang="en-US" u="sng" dirty="0"/>
              <a:t>A false witness shall not be unpunished</a:t>
            </a:r>
            <a:r>
              <a:rPr lang="en-US" dirty="0"/>
              <a:t>, and he that </a:t>
            </a:r>
            <a:r>
              <a:rPr lang="en-US" dirty="0" err="1"/>
              <a:t>speaketh</a:t>
            </a:r>
            <a:r>
              <a:rPr lang="en-US" dirty="0"/>
              <a:t> lies shall perish.</a:t>
            </a:r>
          </a:p>
          <a:p>
            <a:pPr lvl="1"/>
            <a:r>
              <a:rPr lang="en-US" dirty="0"/>
              <a:t>Lies are many things, chief among them is murder.</a:t>
            </a:r>
          </a:p>
          <a:p>
            <a:pPr lvl="1"/>
            <a:r>
              <a:rPr lang="en-US" dirty="0"/>
              <a:t>God hates those that lie. Especially in his name!!</a:t>
            </a:r>
          </a:p>
          <a:p>
            <a:pPr lvl="1"/>
            <a:r>
              <a:rPr lang="en-US" dirty="0"/>
              <a:t>You better make sure that what you teach isn’t false. </a:t>
            </a:r>
          </a:p>
          <a:p>
            <a:pPr lvl="1"/>
            <a:r>
              <a:rPr lang="en-US" dirty="0"/>
              <a:t>You are not innocent just because you are ignorant.</a:t>
            </a:r>
          </a:p>
          <a:p>
            <a:pPr lvl="1"/>
            <a:r>
              <a:rPr lang="en-US" dirty="0"/>
              <a:t>Make sure you speak truth. There is no excuse for believing or speaking lies.</a:t>
            </a:r>
          </a:p>
        </p:txBody>
      </p:sp>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Tree>
    <p:extLst>
      <p:ext uri="{BB962C8B-B14F-4D97-AF65-F5344CB8AC3E}">
        <p14:creationId xmlns:p14="http://schemas.microsoft.com/office/powerpoint/2010/main" val="1180104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a:solidFill>
                  <a:schemeClr val="tx1">
                    <a:lumMod val="65000"/>
                    <a:lumOff val="35000"/>
                  </a:schemeClr>
                </a:solidFill>
              </a:rPr>
              <a:t>What about lying to save a </a:t>
            </a:r>
            <a:r>
              <a:rPr lang="en-US" b="1" u="sng" dirty="0" smtClean="0">
                <a:solidFill>
                  <a:schemeClr val="tx1">
                    <a:lumMod val="65000"/>
                    <a:lumOff val="35000"/>
                  </a:schemeClr>
                </a:solidFill>
              </a:rPr>
              <a:t>life? </a:t>
            </a:r>
            <a:r>
              <a:rPr lang="en-US" b="1" u="sng" dirty="0">
                <a:solidFill>
                  <a:schemeClr val="tx1">
                    <a:lumMod val="65000"/>
                    <a:lumOff val="35000"/>
                  </a:schemeClr>
                </a:solidFill>
              </a:rPr>
              <a:t>Or lying to keep from mass panic? </a:t>
            </a:r>
            <a:endParaRPr lang="en-US" u="sng" dirty="0">
              <a:solidFill>
                <a:schemeClr val="tx1">
                  <a:lumMod val="65000"/>
                  <a:lumOff val="35000"/>
                </a:schemeClr>
              </a:solidFill>
            </a:endParaRPr>
          </a:p>
          <a:p>
            <a:r>
              <a:rPr lang="en-US" dirty="0"/>
              <a:t>James 3:6  And the tongue is a fire, a world of iniquity: so is the tongue among our members, that it </a:t>
            </a:r>
            <a:r>
              <a:rPr lang="en-US" dirty="0" err="1"/>
              <a:t>defileth</a:t>
            </a:r>
            <a:r>
              <a:rPr lang="en-US" dirty="0"/>
              <a:t> the whole body, and </a:t>
            </a:r>
            <a:r>
              <a:rPr lang="en-US" u="sng" dirty="0" err="1"/>
              <a:t>setteth</a:t>
            </a:r>
            <a:r>
              <a:rPr lang="en-US" u="sng" dirty="0"/>
              <a:t> on fire the course of nature</a:t>
            </a:r>
            <a:r>
              <a:rPr lang="en-US" dirty="0"/>
              <a:t>; and it is set on fire of hell.</a:t>
            </a:r>
          </a:p>
          <a:p>
            <a:pPr lvl="1"/>
            <a:r>
              <a:rPr lang="en-US" dirty="0" smtClean="0"/>
              <a:t>Your </a:t>
            </a:r>
            <a:r>
              <a:rPr lang="en-US" dirty="0"/>
              <a:t>mouth can destroy nature. Satan’s lie did just that.</a:t>
            </a:r>
          </a:p>
          <a:p>
            <a:pPr lvl="1"/>
            <a:r>
              <a:rPr lang="en-US" dirty="0" smtClean="0"/>
              <a:t>When </a:t>
            </a:r>
            <a:r>
              <a:rPr lang="en-US" dirty="0"/>
              <a:t>it lies, it kindles a fire. It sets on fire the course of nature.</a:t>
            </a:r>
          </a:p>
          <a:p>
            <a:pPr lvl="1"/>
            <a:r>
              <a:rPr lang="en-US" dirty="0" smtClean="0"/>
              <a:t>Satan’s </a:t>
            </a:r>
            <a:r>
              <a:rPr lang="en-US" dirty="0"/>
              <a:t>lie destroyed this world. Its course is towards fire.</a:t>
            </a:r>
          </a:p>
          <a:p>
            <a:r>
              <a:rPr lang="en-US" dirty="0"/>
              <a:t>Proverbs 14:25  </a:t>
            </a:r>
            <a:r>
              <a:rPr lang="en-US" u="sng" dirty="0"/>
              <a:t>A true witness </a:t>
            </a:r>
            <a:r>
              <a:rPr lang="en-US" u="sng" dirty="0" err="1"/>
              <a:t>delivereth</a:t>
            </a:r>
            <a:r>
              <a:rPr lang="en-US" u="sng" dirty="0"/>
              <a:t> souls</a:t>
            </a:r>
            <a:r>
              <a:rPr lang="en-US" dirty="0"/>
              <a:t>: but a deceitful witness </a:t>
            </a:r>
            <a:r>
              <a:rPr lang="en-US" dirty="0" err="1"/>
              <a:t>speaketh</a:t>
            </a:r>
            <a:r>
              <a:rPr lang="en-US" dirty="0"/>
              <a:t> lies. </a:t>
            </a:r>
          </a:p>
          <a:p>
            <a:pPr lvl="1"/>
            <a:r>
              <a:rPr lang="en-US" dirty="0" smtClean="0"/>
              <a:t>The </a:t>
            </a:r>
            <a:r>
              <a:rPr lang="en-US" dirty="0"/>
              <a:t>truth delivers souls. Lies do not.</a:t>
            </a:r>
          </a:p>
        </p:txBody>
      </p:sp>
      <p:sp>
        <p:nvSpPr>
          <p:cNvPr id="3" name="Slide Number Placeholder 2"/>
          <p:cNvSpPr>
            <a:spLocks noGrp="1"/>
          </p:cNvSpPr>
          <p:nvPr>
            <p:ph type="sldNum" sz="quarter" idx="12"/>
          </p:nvPr>
        </p:nvSpPr>
        <p:spPr/>
        <p:txBody>
          <a:bodyPr/>
          <a:lstStyle/>
          <a:p>
            <a:fld id="{172C059E-16DE-4C0D-A377-2C3D2DE09514}" type="slidenum">
              <a:rPr lang="en-US" smtClean="0"/>
              <a:t>68</a:t>
            </a:fld>
            <a:endParaRPr lang="en-US"/>
          </a:p>
        </p:txBody>
      </p:sp>
    </p:spTree>
    <p:extLst>
      <p:ext uri="{BB962C8B-B14F-4D97-AF65-F5344CB8AC3E}">
        <p14:creationId xmlns:p14="http://schemas.microsoft.com/office/powerpoint/2010/main" val="4200121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172851</TotalTime>
  <Words>8857</Words>
  <Application>Microsoft Office PowerPoint</Application>
  <PresentationFormat>Widescreen</PresentationFormat>
  <Paragraphs>425</Paragraphs>
  <Slides>68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Calibri</vt:lpstr>
      <vt:lpstr>Calibri Light</vt:lpstr>
      <vt:lpstr>Office Theme</vt:lpstr>
      <vt:lpstr>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Questions/Comments?</vt:lpstr>
      <vt:lpstr>Back-up Stuff</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762</cp:revision>
  <dcterms:created xsi:type="dcterms:W3CDTF">2014-09-28T12:52:46Z</dcterms:created>
  <dcterms:modified xsi:type="dcterms:W3CDTF">2016-12-18T15:18:46Z</dcterms:modified>
</cp:coreProperties>
</file>