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sldIdLst>
    <p:sldId id="256" r:id="rId2"/>
    <p:sldId id="486" r:id="rId3"/>
    <p:sldId id="483" r:id="rId4"/>
    <p:sldId id="484" r:id="rId5"/>
    <p:sldId id="487" r:id="rId6"/>
    <p:sldId id="488" r:id="rId7"/>
    <p:sldId id="490" r:id="rId8"/>
    <p:sldId id="489" r:id="rId9"/>
    <p:sldId id="485" r:id="rId10"/>
    <p:sldId id="491" r:id="rId11"/>
    <p:sldId id="492" r:id="rId12"/>
    <p:sldId id="494" r:id="rId13"/>
    <p:sldId id="493" r:id="rId14"/>
    <p:sldId id="495" r:id="rId15"/>
    <p:sldId id="500" r:id="rId16"/>
    <p:sldId id="496" r:id="rId17"/>
    <p:sldId id="497" r:id="rId18"/>
    <p:sldId id="502" r:id="rId19"/>
    <p:sldId id="501" r:id="rId20"/>
    <p:sldId id="503" r:id="rId21"/>
    <p:sldId id="498" r:id="rId22"/>
    <p:sldId id="339" r:id="rId23"/>
    <p:sldId id="29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5" autoAdjust="0"/>
    <p:restoredTop sz="94660"/>
  </p:normalViewPr>
  <p:slideViewPr>
    <p:cSldViewPr snapToGrid="0">
      <p:cViewPr varScale="1">
        <p:scale>
          <a:sx n="71" d="100"/>
          <a:sy n="71" d="100"/>
        </p:scale>
        <p:origin x="6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11/20/2016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solidFill>
                  <a:schemeClr val="tx1">
                    <a:lumMod val="65000"/>
                    <a:lumOff val="35000"/>
                  </a:schemeClr>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a:solidFill>
                  <a:schemeClr val="tx1">
                    <a:lumMod val="65000"/>
                    <a:lumOff val="3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11/20/2016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4983" y="437035"/>
            <a:ext cx="4602034" cy="1370656"/>
          </a:xfrm>
          <a:prstGeom prst="rect">
            <a:avLst/>
          </a:prstGeom>
        </p:spPr>
      </p:pic>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11/20/2016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
        <p:nvSpPr>
          <p:cNvPr id="7" name="Rectangle 6"/>
          <p:cNvSpPr/>
          <p:nvPr userDrawn="1"/>
        </p:nvSpPr>
        <p:spPr>
          <a:xfrm>
            <a:off x="10118601" y="6176963"/>
            <a:ext cx="2003356" cy="613948"/>
          </a:xfrm>
          <a:prstGeom prst="rect">
            <a:avLst/>
          </a:prstGeom>
          <a:blipFill dpi="0" rotWithShape="1">
            <a:blip r:embed="rId2" cstate="print">
              <a:alphaModFix amt="56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b="1">
                <a:solidFill>
                  <a:schemeClr val="tx1">
                    <a:lumMod val="65000"/>
                    <a:lumOff val="3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lumMod val="65000"/>
                    <a:lumOff val="3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11/20/2016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11/20/2016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11/20/2016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11/20/2016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11/20/2016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11/20/2016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11/20/2016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11/20/2016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11/20/2016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11/20/2016</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40570" y="6356356"/>
            <a:ext cx="6132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bg1">
              <a:lumMod val="50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solidFill>
                  <a:schemeClr val="tx1">
                    <a:lumMod val="65000"/>
                    <a:lumOff val="35000"/>
                  </a:schemeClr>
                </a:solidFill>
              </a:rPr>
              <a:t>Thanksgiving</a:t>
            </a:r>
            <a:endParaRPr lang="en-US" sz="13800" dirty="0">
              <a:solidFill>
                <a:schemeClr val="tx1">
                  <a:lumMod val="65000"/>
                  <a:lumOff val="35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4983" y="437035"/>
            <a:ext cx="4602034" cy="1370656"/>
          </a:xfrm>
          <a:prstGeom prst="rect">
            <a:avLst/>
          </a:prstGeom>
        </p:spPr>
      </p:pic>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200149"/>
            <a:ext cx="6113929" cy="5217583"/>
          </a:xfrm>
        </p:spPr>
        <p:txBody>
          <a:bodyPr/>
          <a:lstStyle/>
          <a:p>
            <a:pPr marL="514350" indent="-514350">
              <a:buAutoNum type="arabicParenR"/>
            </a:pPr>
            <a:r>
              <a:rPr lang="en-US" dirty="0" smtClean="0">
                <a:solidFill>
                  <a:schemeClr val="tx1">
                    <a:lumMod val="65000"/>
                    <a:lumOff val="35000"/>
                  </a:schemeClr>
                </a:solidFill>
              </a:rPr>
              <a:t>What is Thanksgiving?</a:t>
            </a:r>
          </a:p>
          <a:p>
            <a:pPr marL="514350" indent="-514350">
              <a:buAutoNum type="arabicParenR"/>
            </a:pPr>
            <a:r>
              <a:rPr lang="en-US" dirty="0">
                <a:solidFill>
                  <a:schemeClr val="tx1">
                    <a:lumMod val="65000"/>
                    <a:lumOff val="35000"/>
                  </a:schemeClr>
                </a:solidFill>
              </a:rPr>
              <a:t>How Should We Give Thanks?</a:t>
            </a:r>
            <a:endParaRPr lang="en-US" dirty="0" smtClean="0">
              <a:solidFill>
                <a:schemeClr val="tx1">
                  <a:lumMod val="65000"/>
                  <a:lumOff val="35000"/>
                </a:schemeClr>
              </a:solidFill>
            </a:endParaRPr>
          </a:p>
          <a:p>
            <a:pPr marL="514350" indent="-514350">
              <a:buAutoNum type="arabicParenR"/>
            </a:pPr>
            <a:r>
              <a:rPr lang="en-US" dirty="0">
                <a:solidFill>
                  <a:schemeClr val="tx1">
                    <a:lumMod val="65000"/>
                    <a:lumOff val="35000"/>
                  </a:schemeClr>
                </a:solidFill>
              </a:rPr>
              <a:t>When We Should Give Thanks</a:t>
            </a:r>
            <a:r>
              <a:rPr lang="en-US" dirty="0" smtClean="0">
                <a:solidFill>
                  <a:schemeClr val="tx1">
                    <a:lumMod val="65000"/>
                    <a:lumOff val="35000"/>
                  </a:schemeClr>
                </a:solidFill>
              </a:rPr>
              <a:t>?</a:t>
            </a:r>
          </a:p>
          <a:p>
            <a:pPr marL="514350" indent="-514350">
              <a:buAutoNum type="arabicParenR"/>
            </a:pPr>
            <a:r>
              <a:rPr lang="en-US" dirty="0">
                <a:solidFill>
                  <a:schemeClr val="tx1">
                    <a:lumMod val="65000"/>
                    <a:lumOff val="35000"/>
                  </a:schemeClr>
                </a:solidFill>
              </a:rPr>
              <a:t>For What Should We Give Thanks</a:t>
            </a:r>
            <a:r>
              <a:rPr lang="en-US" dirty="0" smtClean="0">
                <a:solidFill>
                  <a:schemeClr val="tx1">
                    <a:lumMod val="65000"/>
                    <a:lumOff val="35000"/>
                  </a:schemeClr>
                </a:solidFill>
              </a:rPr>
              <a:t>?</a:t>
            </a:r>
          </a:p>
          <a:p>
            <a:pPr marL="514350" indent="-514350">
              <a:buAutoNum type="arabicParenR"/>
            </a:pPr>
            <a:r>
              <a:rPr lang="en-US" dirty="0">
                <a:solidFill>
                  <a:schemeClr val="tx1">
                    <a:lumMod val="65000"/>
                    <a:lumOff val="35000"/>
                  </a:schemeClr>
                </a:solidFill>
              </a:rPr>
              <a:t>Give Thanks to The </a:t>
            </a:r>
            <a:r>
              <a:rPr lang="en-US" dirty="0" smtClean="0">
                <a:solidFill>
                  <a:schemeClr val="tx1">
                    <a:lumMod val="65000"/>
                    <a:lumOff val="35000"/>
                  </a:schemeClr>
                </a:solidFill>
              </a:rPr>
              <a:t>Lord Always</a:t>
            </a:r>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Thanksgiving</a:t>
            </a:r>
          </a:p>
        </p:txBody>
      </p:sp>
    </p:spTree>
    <p:extLst>
      <p:ext uri="{BB962C8B-B14F-4D97-AF65-F5344CB8AC3E}">
        <p14:creationId xmlns:p14="http://schemas.microsoft.com/office/powerpoint/2010/main" val="58375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200149"/>
            <a:ext cx="6113929" cy="5217583"/>
          </a:xfrm>
        </p:spPr>
        <p:txBody>
          <a:bodyPr/>
          <a:lstStyle/>
          <a:p>
            <a:pPr marL="514350" indent="-514350">
              <a:buAutoNum type="arabicParenR"/>
            </a:pPr>
            <a:r>
              <a:rPr lang="en-US" dirty="0" smtClean="0">
                <a:solidFill>
                  <a:schemeClr val="accent2"/>
                </a:solidFill>
              </a:rPr>
              <a:t>What is Thanksgiving?</a:t>
            </a:r>
          </a:p>
          <a:p>
            <a:pPr marL="514350" indent="-514350">
              <a:buAutoNum type="arabicParenR"/>
            </a:pPr>
            <a:r>
              <a:rPr lang="en-US" dirty="0">
                <a:solidFill>
                  <a:schemeClr val="tx1">
                    <a:lumMod val="65000"/>
                    <a:lumOff val="35000"/>
                  </a:schemeClr>
                </a:solidFill>
              </a:rPr>
              <a:t>How Should We Give Thanks?</a:t>
            </a:r>
            <a:endParaRPr lang="en-US" dirty="0" smtClean="0">
              <a:solidFill>
                <a:schemeClr val="tx1">
                  <a:lumMod val="65000"/>
                  <a:lumOff val="35000"/>
                </a:schemeClr>
              </a:solidFill>
            </a:endParaRPr>
          </a:p>
          <a:p>
            <a:pPr marL="514350" indent="-514350">
              <a:buAutoNum type="arabicParenR"/>
            </a:pPr>
            <a:r>
              <a:rPr lang="en-US" dirty="0">
                <a:solidFill>
                  <a:schemeClr val="tx1">
                    <a:lumMod val="65000"/>
                    <a:lumOff val="35000"/>
                  </a:schemeClr>
                </a:solidFill>
              </a:rPr>
              <a:t>When We Should Give Thanks</a:t>
            </a:r>
            <a:r>
              <a:rPr lang="en-US" dirty="0" smtClean="0">
                <a:solidFill>
                  <a:schemeClr val="tx1">
                    <a:lumMod val="65000"/>
                    <a:lumOff val="35000"/>
                  </a:schemeClr>
                </a:solidFill>
              </a:rPr>
              <a:t>?</a:t>
            </a:r>
          </a:p>
          <a:p>
            <a:pPr marL="514350" indent="-514350">
              <a:buAutoNum type="arabicParenR"/>
            </a:pPr>
            <a:r>
              <a:rPr lang="en-US" dirty="0">
                <a:solidFill>
                  <a:schemeClr val="tx1">
                    <a:lumMod val="65000"/>
                    <a:lumOff val="35000"/>
                  </a:schemeClr>
                </a:solidFill>
              </a:rPr>
              <a:t>For What Should We Give Thanks</a:t>
            </a:r>
            <a:r>
              <a:rPr lang="en-US" dirty="0" smtClean="0">
                <a:solidFill>
                  <a:schemeClr val="tx1">
                    <a:lumMod val="65000"/>
                    <a:lumOff val="35000"/>
                  </a:schemeClr>
                </a:solidFill>
              </a:rPr>
              <a:t>?</a:t>
            </a:r>
          </a:p>
          <a:p>
            <a:pPr marL="514350" indent="-514350">
              <a:buAutoNum type="arabicParenR"/>
            </a:pPr>
            <a:r>
              <a:rPr lang="en-US" dirty="0">
                <a:solidFill>
                  <a:schemeClr val="tx1">
                    <a:lumMod val="65000"/>
                    <a:lumOff val="35000"/>
                  </a:schemeClr>
                </a:solidFill>
              </a:rPr>
              <a:t>Give Thanks to The </a:t>
            </a:r>
            <a:r>
              <a:rPr lang="en-US" dirty="0" smtClean="0">
                <a:solidFill>
                  <a:schemeClr val="tx1">
                    <a:lumMod val="65000"/>
                    <a:lumOff val="35000"/>
                  </a:schemeClr>
                </a:solidFill>
              </a:rPr>
              <a:t>Lord Always</a:t>
            </a:r>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Thanksgiving</a:t>
            </a:r>
          </a:p>
        </p:txBody>
      </p:sp>
    </p:spTree>
    <p:extLst>
      <p:ext uri="{BB962C8B-B14F-4D97-AF65-F5344CB8AC3E}">
        <p14:creationId xmlns:p14="http://schemas.microsoft.com/office/powerpoint/2010/main" val="3294805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92:1  … It is a good thing to give thanks unto the LORD, and to sing praises unto thy name, O most High:</a:t>
            </a:r>
          </a:p>
          <a:p>
            <a:pPr lvl="1"/>
            <a:r>
              <a:rPr lang="en-US" dirty="0"/>
              <a:t>We should thank and praise the Lord for his goodness, but also for who He is.</a:t>
            </a:r>
          </a:p>
          <a:p>
            <a:r>
              <a:rPr lang="en-US" dirty="0"/>
              <a:t>1 Chronicles 16:34  O </a:t>
            </a:r>
            <a:r>
              <a:rPr lang="en-US" u="sng" dirty="0"/>
              <a:t>give thanks unto the LORD</a:t>
            </a:r>
            <a:r>
              <a:rPr lang="en-US" dirty="0"/>
              <a:t>; </a:t>
            </a:r>
            <a:r>
              <a:rPr lang="en-US" u="sng" dirty="0"/>
              <a:t>for he is good</a:t>
            </a:r>
            <a:r>
              <a:rPr lang="en-US" dirty="0"/>
              <a:t>; for his mercy </a:t>
            </a:r>
            <a:r>
              <a:rPr lang="en-US" dirty="0" err="1"/>
              <a:t>endureth</a:t>
            </a:r>
            <a:r>
              <a:rPr lang="en-US" dirty="0"/>
              <a:t> for ever.</a:t>
            </a:r>
          </a:p>
          <a:p>
            <a:pPr lvl="1"/>
            <a:r>
              <a:rPr lang="en-US" dirty="0"/>
              <a:t>Thanksgiving is a time when we reflect and feel thankful. We think about what we are thankful for.</a:t>
            </a:r>
          </a:p>
          <a:p>
            <a:pPr lvl="1"/>
            <a:r>
              <a:rPr lang="en-US" dirty="0"/>
              <a:t>We enjoy food and family, and mix in a little football. </a:t>
            </a:r>
          </a:p>
          <a:p>
            <a:pPr lvl="1"/>
            <a:r>
              <a:rPr lang="en-US" dirty="0"/>
              <a:t>But there is more than that according to God.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3646566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7:11-13  And this is the law of the </a:t>
            </a:r>
            <a:r>
              <a:rPr lang="en-US" u="sng" dirty="0"/>
              <a:t>sacrifice</a:t>
            </a:r>
            <a:r>
              <a:rPr lang="en-US" dirty="0"/>
              <a:t> of peace </a:t>
            </a:r>
            <a:r>
              <a:rPr lang="en-US" u="sng" dirty="0"/>
              <a:t>offerings</a:t>
            </a:r>
            <a:r>
              <a:rPr lang="en-US" dirty="0"/>
              <a:t>, which he shall </a:t>
            </a:r>
            <a:r>
              <a:rPr lang="en-US" u="sng" dirty="0"/>
              <a:t>offer</a:t>
            </a:r>
            <a:r>
              <a:rPr lang="en-US" dirty="0"/>
              <a:t> unto the LORD.  12  If he </a:t>
            </a:r>
            <a:r>
              <a:rPr lang="en-US" u="sng" dirty="0"/>
              <a:t>offer it for a thanksgiving</a:t>
            </a:r>
            <a:r>
              <a:rPr lang="en-US" dirty="0"/>
              <a:t>, then he shall </a:t>
            </a:r>
            <a:r>
              <a:rPr lang="en-US" u="sng" dirty="0"/>
              <a:t>offer</a:t>
            </a:r>
            <a:r>
              <a:rPr lang="en-US" dirty="0"/>
              <a:t> with the </a:t>
            </a:r>
            <a:r>
              <a:rPr lang="en-US" u="sng" dirty="0"/>
              <a:t>sacrifice of thanksgiving</a:t>
            </a:r>
            <a:r>
              <a:rPr lang="en-US" dirty="0"/>
              <a:t> unleavened cakes mingled with oil, and unleavened wafers anointed with oil, and cakes mingled with oil, of fine flour, fried.  13  Besides the cakes, he shall </a:t>
            </a:r>
            <a:r>
              <a:rPr lang="en-US" u="sng" dirty="0"/>
              <a:t>offer for his offering</a:t>
            </a:r>
            <a:r>
              <a:rPr lang="en-US" dirty="0"/>
              <a:t> leavened bread </a:t>
            </a:r>
            <a:r>
              <a:rPr lang="en-US" u="sng" dirty="0"/>
              <a:t>with the sacrifice of thanksgiving</a:t>
            </a:r>
            <a:r>
              <a:rPr lang="en-US" dirty="0"/>
              <a:t> of his peace </a:t>
            </a:r>
            <a:r>
              <a:rPr lang="en-US" u="sng" dirty="0"/>
              <a:t>offerings</a:t>
            </a:r>
            <a:r>
              <a:rPr lang="en-US" dirty="0"/>
              <a:t>.</a:t>
            </a:r>
          </a:p>
          <a:p>
            <a:pPr lvl="1"/>
            <a:r>
              <a:rPr lang="en-US" dirty="0" smtClean="0"/>
              <a:t>Thanksgiving </a:t>
            </a:r>
            <a:r>
              <a:rPr lang="en-US" dirty="0"/>
              <a:t>is a sacrifice, an offering, a giving.</a:t>
            </a:r>
          </a:p>
          <a:p>
            <a:r>
              <a:rPr lang="en-US" dirty="0"/>
              <a:t>2 Chronicles 33:16  And he repaired the altar of the LORD, and sacrificed thereon peace offerings and </a:t>
            </a:r>
            <a:r>
              <a:rPr lang="en-US" u="sng" dirty="0"/>
              <a:t>thank offerings</a:t>
            </a:r>
            <a:r>
              <a:rPr lang="en-US" dirty="0"/>
              <a:t>, and commanded Judah to serve the LORD God of Israel.</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2308210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50:14  </a:t>
            </a:r>
            <a:r>
              <a:rPr lang="en-US" u="sng" dirty="0"/>
              <a:t>Offer unto God thanksgiving</a:t>
            </a:r>
            <a:r>
              <a:rPr lang="en-US" dirty="0"/>
              <a:t>; and </a:t>
            </a:r>
            <a:r>
              <a:rPr lang="en-US" u="sng" dirty="0"/>
              <a:t>pay</a:t>
            </a:r>
            <a:r>
              <a:rPr lang="en-US" dirty="0"/>
              <a:t> thy vows unto the most High:</a:t>
            </a:r>
          </a:p>
          <a:p>
            <a:pPr lvl="1"/>
            <a:r>
              <a:rPr lang="en-US" dirty="0" smtClean="0"/>
              <a:t>Giving </a:t>
            </a:r>
            <a:r>
              <a:rPr lang="en-US" dirty="0"/>
              <a:t>thanks isn’t free.</a:t>
            </a:r>
          </a:p>
          <a:p>
            <a:r>
              <a:rPr lang="en-US" dirty="0"/>
              <a:t>2 Samuel 24:24  And the king </a:t>
            </a:r>
            <a:r>
              <a:rPr lang="en-US" dirty="0" smtClean="0">
                <a:solidFill>
                  <a:schemeClr val="bg1">
                    <a:lumMod val="50000"/>
                  </a:schemeClr>
                </a:solidFill>
              </a:rPr>
              <a:t>[David] </a:t>
            </a:r>
            <a:r>
              <a:rPr lang="en-US" dirty="0" smtClean="0"/>
              <a:t>said </a:t>
            </a:r>
            <a:r>
              <a:rPr lang="en-US" dirty="0"/>
              <a:t>unto </a:t>
            </a:r>
            <a:r>
              <a:rPr lang="en-US" dirty="0" err="1"/>
              <a:t>Araunah</a:t>
            </a:r>
            <a:r>
              <a:rPr lang="en-US" dirty="0"/>
              <a:t>, Nay; but </a:t>
            </a:r>
            <a:r>
              <a:rPr lang="en-US" u="sng" dirty="0"/>
              <a:t>I will surely buy it</a:t>
            </a:r>
            <a:r>
              <a:rPr lang="en-US" dirty="0"/>
              <a:t> of thee </a:t>
            </a:r>
            <a:r>
              <a:rPr lang="en-US" u="sng" dirty="0"/>
              <a:t>at a price</a:t>
            </a:r>
            <a:r>
              <a:rPr lang="en-US" dirty="0"/>
              <a:t>: </a:t>
            </a:r>
            <a:r>
              <a:rPr lang="en-US" u="sng" dirty="0"/>
              <a:t>neither will I offer burnt offerings unto the LORD my God of that which doth cost me nothing</a:t>
            </a:r>
            <a:r>
              <a:rPr lang="en-US" dirty="0"/>
              <a:t>. So David bought the </a:t>
            </a:r>
            <a:r>
              <a:rPr lang="en-US" dirty="0" err="1"/>
              <a:t>threshingfloor</a:t>
            </a:r>
            <a:r>
              <a:rPr lang="en-US" dirty="0"/>
              <a:t> and the oxen for fifty shekels of silver.</a:t>
            </a:r>
          </a:p>
          <a:p>
            <a:r>
              <a:rPr lang="en-US" dirty="0"/>
              <a:t>Amos 4:5  And </a:t>
            </a:r>
            <a:r>
              <a:rPr lang="en-US" u="sng" dirty="0"/>
              <a:t>offer a sacrifice of thanksgiving</a:t>
            </a:r>
            <a:r>
              <a:rPr lang="en-US" dirty="0"/>
              <a:t> with leaven, and proclaim and publish </a:t>
            </a:r>
            <a:r>
              <a:rPr lang="en-US" u="sng" dirty="0"/>
              <a:t>the free offerings</a:t>
            </a:r>
            <a:r>
              <a:rPr lang="en-US" dirty="0"/>
              <a:t>: for this </a:t>
            </a:r>
            <a:r>
              <a:rPr lang="en-US" dirty="0" err="1"/>
              <a:t>liketh</a:t>
            </a:r>
            <a:r>
              <a:rPr lang="en-US" dirty="0"/>
              <a:t> you, O ye children of Israel, saith the Lord GOD.</a:t>
            </a:r>
          </a:p>
          <a:p>
            <a:pPr lvl="1"/>
            <a:r>
              <a:rPr lang="en-US" dirty="0" smtClean="0"/>
              <a:t>Must </a:t>
            </a:r>
            <a:r>
              <a:rPr lang="en-US" dirty="0"/>
              <a:t>be free. </a:t>
            </a:r>
            <a:r>
              <a:rPr lang="en-US" dirty="0" smtClean="0"/>
              <a:t>You don’t </a:t>
            </a:r>
            <a:r>
              <a:rPr lang="en-US" dirty="0"/>
              <a:t>get anything out of it.</a:t>
            </a:r>
          </a:p>
          <a:p>
            <a:r>
              <a:rPr lang="en-US" dirty="0"/>
              <a:t>Psalms 107:22  And let them </a:t>
            </a:r>
            <a:r>
              <a:rPr lang="en-US" u="sng" dirty="0"/>
              <a:t>sacrifice the sacrifices of thanksgiving</a:t>
            </a:r>
            <a:r>
              <a:rPr lang="en-US" dirty="0"/>
              <a:t>, and declare his works with rejoicing.</a:t>
            </a:r>
          </a:p>
          <a:p>
            <a:pPr lvl="1"/>
            <a:r>
              <a:rPr lang="en-US" dirty="0" smtClean="0"/>
              <a:t>Thanksgiving </a:t>
            </a:r>
            <a:r>
              <a:rPr lang="en-US" dirty="0"/>
              <a:t>is a </a:t>
            </a:r>
            <a:r>
              <a:rPr lang="en-US" dirty="0" smtClean="0"/>
              <a:t>sacrifice</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754602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200149"/>
            <a:ext cx="6113929" cy="5217583"/>
          </a:xfrm>
        </p:spPr>
        <p:txBody>
          <a:bodyPr/>
          <a:lstStyle/>
          <a:p>
            <a:pPr marL="514350" indent="-514350">
              <a:buAutoNum type="arabicParenR"/>
            </a:pPr>
            <a:r>
              <a:rPr lang="en-US" dirty="0" smtClean="0">
                <a:solidFill>
                  <a:schemeClr val="tx1">
                    <a:lumMod val="65000"/>
                    <a:lumOff val="35000"/>
                  </a:schemeClr>
                </a:solidFill>
              </a:rPr>
              <a:t>What is Thanksgiving?</a:t>
            </a:r>
          </a:p>
          <a:p>
            <a:pPr marL="514350" indent="-514350">
              <a:buAutoNum type="arabicParenR"/>
            </a:pPr>
            <a:r>
              <a:rPr lang="en-US" dirty="0">
                <a:solidFill>
                  <a:schemeClr val="accent2"/>
                </a:solidFill>
              </a:rPr>
              <a:t>How Should We Give Thanks?</a:t>
            </a:r>
            <a:endParaRPr lang="en-US" dirty="0" smtClean="0">
              <a:solidFill>
                <a:schemeClr val="accent2"/>
              </a:solidFill>
            </a:endParaRPr>
          </a:p>
          <a:p>
            <a:pPr marL="514350" indent="-514350">
              <a:buAutoNum type="arabicParenR"/>
            </a:pPr>
            <a:r>
              <a:rPr lang="en-US" dirty="0">
                <a:solidFill>
                  <a:schemeClr val="tx1">
                    <a:lumMod val="65000"/>
                    <a:lumOff val="35000"/>
                  </a:schemeClr>
                </a:solidFill>
              </a:rPr>
              <a:t>When We Should Give Thanks</a:t>
            </a:r>
            <a:r>
              <a:rPr lang="en-US" dirty="0" smtClean="0">
                <a:solidFill>
                  <a:schemeClr val="tx1">
                    <a:lumMod val="65000"/>
                    <a:lumOff val="35000"/>
                  </a:schemeClr>
                </a:solidFill>
              </a:rPr>
              <a:t>?</a:t>
            </a:r>
          </a:p>
          <a:p>
            <a:pPr marL="514350" indent="-514350">
              <a:buAutoNum type="arabicParenR"/>
            </a:pPr>
            <a:r>
              <a:rPr lang="en-US" dirty="0">
                <a:solidFill>
                  <a:schemeClr val="tx1">
                    <a:lumMod val="65000"/>
                    <a:lumOff val="35000"/>
                  </a:schemeClr>
                </a:solidFill>
              </a:rPr>
              <a:t>For What Should We Give Thanks</a:t>
            </a:r>
            <a:r>
              <a:rPr lang="en-US" dirty="0" smtClean="0">
                <a:solidFill>
                  <a:schemeClr val="tx1">
                    <a:lumMod val="65000"/>
                    <a:lumOff val="35000"/>
                  </a:schemeClr>
                </a:solidFill>
              </a:rPr>
              <a:t>?</a:t>
            </a:r>
          </a:p>
          <a:p>
            <a:pPr marL="514350" indent="-514350">
              <a:buAutoNum type="arabicParenR"/>
            </a:pPr>
            <a:r>
              <a:rPr lang="en-US" dirty="0">
                <a:solidFill>
                  <a:schemeClr val="tx1">
                    <a:lumMod val="65000"/>
                    <a:lumOff val="35000"/>
                  </a:schemeClr>
                </a:solidFill>
              </a:rPr>
              <a:t>Give Thanks to The </a:t>
            </a:r>
            <a:r>
              <a:rPr lang="en-US" dirty="0" smtClean="0">
                <a:solidFill>
                  <a:schemeClr val="tx1">
                    <a:lumMod val="65000"/>
                    <a:lumOff val="35000"/>
                  </a:schemeClr>
                </a:solidFill>
              </a:rPr>
              <a:t>Lord Always</a:t>
            </a:r>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Thanksgiving</a:t>
            </a:r>
          </a:p>
        </p:txBody>
      </p:sp>
    </p:spTree>
    <p:extLst>
      <p:ext uri="{BB962C8B-B14F-4D97-AF65-F5344CB8AC3E}">
        <p14:creationId xmlns:p14="http://schemas.microsoft.com/office/powerpoint/2010/main" val="1672819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Nehemiah 11:17  And </a:t>
            </a:r>
            <a:r>
              <a:rPr lang="en-US" dirty="0" err="1"/>
              <a:t>Mattaniah</a:t>
            </a:r>
            <a:r>
              <a:rPr lang="en-US" dirty="0"/>
              <a:t> the son of Micha, the son of </a:t>
            </a:r>
            <a:r>
              <a:rPr lang="en-US" dirty="0" err="1"/>
              <a:t>Zabdi</a:t>
            </a:r>
            <a:r>
              <a:rPr lang="en-US" dirty="0"/>
              <a:t>, the son of Asaph, was the principal to begin the </a:t>
            </a:r>
            <a:r>
              <a:rPr lang="en-US" u="sng" dirty="0"/>
              <a:t>thanksgiving in prayer</a:t>
            </a:r>
            <a:r>
              <a:rPr lang="en-US" dirty="0"/>
              <a:t>: and </a:t>
            </a:r>
            <a:r>
              <a:rPr lang="en-US" dirty="0" err="1"/>
              <a:t>Bakbukiah</a:t>
            </a:r>
            <a:r>
              <a:rPr lang="en-US" dirty="0"/>
              <a:t> the second among his brethren, and </a:t>
            </a:r>
            <a:r>
              <a:rPr lang="en-US" dirty="0" err="1"/>
              <a:t>Abda</a:t>
            </a:r>
            <a:r>
              <a:rPr lang="en-US" dirty="0"/>
              <a:t> the son of </a:t>
            </a:r>
            <a:r>
              <a:rPr lang="en-US" dirty="0" err="1"/>
              <a:t>Shammua</a:t>
            </a:r>
            <a:r>
              <a:rPr lang="en-US" dirty="0"/>
              <a:t>, the son of </a:t>
            </a:r>
            <a:r>
              <a:rPr lang="en-US" dirty="0" err="1"/>
              <a:t>Galal</a:t>
            </a:r>
            <a:r>
              <a:rPr lang="en-US" dirty="0"/>
              <a:t>, the son of </a:t>
            </a:r>
            <a:r>
              <a:rPr lang="en-US" dirty="0" err="1"/>
              <a:t>Jeduthun</a:t>
            </a:r>
            <a:r>
              <a:rPr lang="en-US" dirty="0"/>
              <a:t>.</a:t>
            </a:r>
          </a:p>
          <a:p>
            <a:pPr lvl="1"/>
            <a:r>
              <a:rPr lang="en-US" dirty="0" smtClean="0"/>
              <a:t>The </a:t>
            </a:r>
            <a:r>
              <a:rPr lang="en-US" dirty="0"/>
              <a:t>Israelites had certain men appointed to take care of the thanksgiving.</a:t>
            </a:r>
          </a:p>
          <a:p>
            <a:pPr lvl="1"/>
            <a:r>
              <a:rPr lang="en-US" dirty="0" smtClean="0"/>
              <a:t>One </a:t>
            </a:r>
            <a:r>
              <a:rPr lang="en-US" dirty="0"/>
              <a:t>way thanksgiving is made is in prayer.</a:t>
            </a:r>
          </a:p>
          <a:p>
            <a:r>
              <a:rPr lang="en-US" dirty="0"/>
              <a:t>Philippians 4:6  Be careful for nothing; but in every thing by </a:t>
            </a:r>
            <a:r>
              <a:rPr lang="en-US" u="sng" dirty="0"/>
              <a:t>prayer and supplication with thanksgiving</a:t>
            </a:r>
            <a:r>
              <a:rPr lang="en-US" dirty="0"/>
              <a:t> let your requests be made known unto God.</a:t>
            </a:r>
          </a:p>
          <a:p>
            <a:r>
              <a:rPr lang="en-US" dirty="0"/>
              <a:t>Nehemiah 12:46  For in the days of David and Asaph of old there were chief of the singers, and </a:t>
            </a:r>
            <a:r>
              <a:rPr lang="en-US" u="sng" dirty="0"/>
              <a:t>songs of praise and thanksgiving</a:t>
            </a:r>
            <a:r>
              <a:rPr lang="en-US" dirty="0"/>
              <a:t> unto God.</a:t>
            </a:r>
          </a:p>
          <a:p>
            <a:pPr lvl="1"/>
            <a:r>
              <a:rPr lang="en-US" dirty="0" smtClean="0"/>
              <a:t>Thanksgiving </a:t>
            </a:r>
            <a:r>
              <a:rPr lang="en-US" dirty="0"/>
              <a:t>is made in songs of praise.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388025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Psalms 69:30  I will praise the name of God with a song, and will magnify him with thanksgiving.</a:t>
            </a:r>
          </a:p>
          <a:p>
            <a:r>
              <a:rPr lang="en-US" dirty="0"/>
              <a:t>Psalms 95:2  Let us come before his presence with thanksgiving, and make a joyful noise unto him with psalms.</a:t>
            </a:r>
          </a:p>
          <a:p>
            <a:r>
              <a:rPr lang="en-US" dirty="0"/>
              <a:t>Psalms 147:7  </a:t>
            </a:r>
            <a:r>
              <a:rPr lang="en-US" u="sng" dirty="0"/>
              <a:t>Sing unto the LORD with thanksgiving</a:t>
            </a:r>
            <a:r>
              <a:rPr lang="en-US" dirty="0"/>
              <a:t>; sing praise upon the harp unto our God:</a:t>
            </a:r>
          </a:p>
          <a:p>
            <a:r>
              <a:rPr lang="en-US" dirty="0"/>
              <a:t>Jonah 2:9  But I will sacrifice unto thee with </a:t>
            </a:r>
            <a:r>
              <a:rPr lang="en-US" u="sng" dirty="0"/>
              <a:t>the voice of thanksgiving</a:t>
            </a:r>
            <a:r>
              <a:rPr lang="en-US" dirty="0"/>
              <a:t>; </a:t>
            </a:r>
            <a:r>
              <a:rPr lang="en-US" u="sng" dirty="0"/>
              <a:t>I will pay that that I have vowed</a:t>
            </a:r>
            <a:r>
              <a:rPr lang="en-US" dirty="0"/>
              <a:t>. Salvation is of the LORD.</a:t>
            </a:r>
          </a:p>
          <a:p>
            <a:pPr lvl="1"/>
            <a:r>
              <a:rPr lang="en-US" dirty="0"/>
              <a:t>Not just singing, but blessing and praising through speech.</a:t>
            </a:r>
          </a:p>
          <a:p>
            <a:r>
              <a:rPr lang="en-US" dirty="0"/>
              <a:t>Psalms 100:4  Enter into his gates with thanksgiving, and into his courts with </a:t>
            </a:r>
            <a:r>
              <a:rPr lang="en-US" u="sng" dirty="0"/>
              <a:t>praise</a:t>
            </a:r>
            <a:r>
              <a:rPr lang="en-US" dirty="0"/>
              <a:t>: be thankful unto him, and </a:t>
            </a:r>
            <a:r>
              <a:rPr lang="en-US" u="sng" dirty="0"/>
              <a:t>bless his name</a:t>
            </a:r>
            <a:r>
              <a:rPr lang="en-US" dirty="0"/>
              <a:t>.</a:t>
            </a:r>
          </a:p>
          <a:p>
            <a:r>
              <a:rPr lang="en-US" dirty="0"/>
              <a:t>Hebrews 13:15  By him therefore let us offer the sacrifice of praise to God continually, that is, </a:t>
            </a:r>
            <a:r>
              <a:rPr lang="en-US" u="sng" dirty="0"/>
              <a:t>the fruit of our lips giving thanks to his name</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2305887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Thessalonians 5:18  </a:t>
            </a:r>
            <a:r>
              <a:rPr lang="en-US" u="sng" dirty="0"/>
              <a:t>In every thing give thanks</a:t>
            </a:r>
            <a:r>
              <a:rPr lang="en-US" dirty="0"/>
              <a:t>: for this is the will of God in Christ Jesus concerning you.</a:t>
            </a:r>
          </a:p>
          <a:p>
            <a:pPr lvl="1"/>
            <a:r>
              <a:rPr lang="en-US" dirty="0" smtClean="0"/>
              <a:t>What </a:t>
            </a:r>
            <a:r>
              <a:rPr lang="en-US" dirty="0"/>
              <a:t>does “in every thing” mean?</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3935072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2 Corinthians 8:7  Therefore, as ye abound </a:t>
            </a:r>
            <a:r>
              <a:rPr lang="en-US" u="sng" dirty="0"/>
              <a:t>in every thing</a:t>
            </a:r>
            <a:r>
              <a:rPr lang="en-US" dirty="0"/>
              <a:t>, in faith, and utterance, and knowledge, and in all diligence, and in your love to us, see that ye abound in this grace also.</a:t>
            </a:r>
          </a:p>
          <a:p>
            <a:pPr lvl="1"/>
            <a:r>
              <a:rPr lang="en-US" dirty="0"/>
              <a:t>Every good thing of God. In faith, in diligence, in knowledge, in love, give thanks.</a:t>
            </a:r>
          </a:p>
          <a:p>
            <a:r>
              <a:rPr lang="en-US" dirty="0"/>
              <a:t>2 Corinthians 9:8,11-12  And God is able to make all grace abound toward you; that ye, always having all sufficiency </a:t>
            </a:r>
            <a:r>
              <a:rPr lang="en-US" u="sng" dirty="0"/>
              <a:t>in all things</a:t>
            </a:r>
            <a:r>
              <a:rPr lang="en-US" dirty="0"/>
              <a:t>, may abound to </a:t>
            </a:r>
            <a:r>
              <a:rPr lang="en-US" u="sng" dirty="0"/>
              <a:t>every good work</a:t>
            </a:r>
            <a:r>
              <a:rPr lang="en-US" dirty="0"/>
              <a:t>:   11  Being enriched </a:t>
            </a:r>
            <a:r>
              <a:rPr lang="en-US" u="sng" dirty="0"/>
              <a:t>in every thing</a:t>
            </a:r>
            <a:r>
              <a:rPr lang="en-US" dirty="0"/>
              <a:t> to all bountifulness, which </a:t>
            </a:r>
            <a:r>
              <a:rPr lang="en-US" dirty="0" err="1"/>
              <a:t>causeth</a:t>
            </a:r>
            <a:r>
              <a:rPr lang="en-US" dirty="0"/>
              <a:t> through us </a:t>
            </a:r>
            <a:r>
              <a:rPr lang="en-US" u="sng" dirty="0"/>
              <a:t>thanksgiving to God</a:t>
            </a:r>
            <a:r>
              <a:rPr lang="en-US" dirty="0"/>
              <a:t>.  12  For the administration of </a:t>
            </a:r>
            <a:r>
              <a:rPr lang="en-US" u="sng" dirty="0"/>
              <a:t>this service</a:t>
            </a:r>
            <a:r>
              <a:rPr lang="en-US" dirty="0"/>
              <a:t> not only </a:t>
            </a:r>
            <a:r>
              <a:rPr lang="en-US" dirty="0" err="1"/>
              <a:t>supplieth</a:t>
            </a:r>
            <a:r>
              <a:rPr lang="en-US" dirty="0"/>
              <a:t> the want of the saints, but is abundant also by many thanksgivings unto God;</a:t>
            </a:r>
          </a:p>
          <a:p>
            <a:pPr lvl="1"/>
            <a:r>
              <a:rPr lang="en-US" dirty="0"/>
              <a:t>	Our good works are thanksgiving. </a:t>
            </a:r>
          </a:p>
          <a:p>
            <a:pPr lvl="1"/>
            <a:r>
              <a:rPr lang="en-US" dirty="0"/>
              <a:t>The only good works you can do are when they are according to his will, in his name, and done with the fruits of the Spirit within you from your salvation.</a:t>
            </a:r>
          </a:p>
          <a:p>
            <a:pPr lvl="1"/>
            <a:r>
              <a:rPr lang="en-US" dirty="0"/>
              <a:t>Now, the Bible doesn’t say this specifically, but it may be fair to say we should give thanks “in all things” as well. If we do assume that…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3353855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200149"/>
            <a:ext cx="6113929" cy="5217583"/>
          </a:xfrm>
        </p:spPr>
        <p:txBody>
          <a:bodyPr/>
          <a:lstStyle/>
          <a:p>
            <a:pPr marL="514350" indent="-514350">
              <a:buAutoNum type="arabicParenR"/>
            </a:pPr>
            <a:r>
              <a:rPr lang="en-US" dirty="0" smtClean="0">
                <a:solidFill>
                  <a:schemeClr val="tx1">
                    <a:lumMod val="65000"/>
                    <a:lumOff val="35000"/>
                  </a:schemeClr>
                </a:solidFill>
              </a:rPr>
              <a:t>What is Thanksgiving?</a:t>
            </a:r>
          </a:p>
          <a:p>
            <a:pPr marL="514350" indent="-514350">
              <a:buAutoNum type="arabicParenR"/>
            </a:pPr>
            <a:r>
              <a:rPr lang="en-US" dirty="0">
                <a:solidFill>
                  <a:schemeClr val="tx1">
                    <a:lumMod val="65000"/>
                    <a:lumOff val="35000"/>
                  </a:schemeClr>
                </a:solidFill>
              </a:rPr>
              <a:t>How Should We Give Thanks?</a:t>
            </a:r>
            <a:endParaRPr lang="en-US" dirty="0" smtClean="0">
              <a:solidFill>
                <a:schemeClr val="tx1">
                  <a:lumMod val="65000"/>
                  <a:lumOff val="35000"/>
                </a:schemeClr>
              </a:solidFill>
            </a:endParaRPr>
          </a:p>
          <a:p>
            <a:pPr marL="514350" indent="-514350">
              <a:buAutoNum type="arabicParenR"/>
            </a:pPr>
            <a:r>
              <a:rPr lang="en-US" dirty="0">
                <a:solidFill>
                  <a:schemeClr val="accent2"/>
                </a:solidFill>
              </a:rPr>
              <a:t>When We Should Give Thanks</a:t>
            </a:r>
            <a:r>
              <a:rPr lang="en-US" dirty="0" smtClean="0">
                <a:solidFill>
                  <a:schemeClr val="accent2"/>
                </a:solidFill>
              </a:rPr>
              <a:t>?</a:t>
            </a:r>
          </a:p>
          <a:p>
            <a:pPr marL="514350" indent="-514350">
              <a:buAutoNum type="arabicParenR"/>
            </a:pPr>
            <a:r>
              <a:rPr lang="en-US" dirty="0">
                <a:solidFill>
                  <a:schemeClr val="tx1">
                    <a:lumMod val="65000"/>
                    <a:lumOff val="35000"/>
                  </a:schemeClr>
                </a:solidFill>
              </a:rPr>
              <a:t>For What Should We Give Thanks</a:t>
            </a:r>
            <a:r>
              <a:rPr lang="en-US" dirty="0" smtClean="0">
                <a:solidFill>
                  <a:schemeClr val="tx1">
                    <a:lumMod val="65000"/>
                    <a:lumOff val="35000"/>
                  </a:schemeClr>
                </a:solidFill>
              </a:rPr>
              <a:t>?</a:t>
            </a:r>
          </a:p>
          <a:p>
            <a:pPr marL="514350" indent="-514350">
              <a:buAutoNum type="arabicParenR"/>
            </a:pPr>
            <a:r>
              <a:rPr lang="en-US" dirty="0">
                <a:solidFill>
                  <a:schemeClr val="tx1">
                    <a:lumMod val="65000"/>
                    <a:lumOff val="35000"/>
                  </a:schemeClr>
                </a:solidFill>
              </a:rPr>
              <a:t>Give Thanks to The </a:t>
            </a:r>
            <a:r>
              <a:rPr lang="en-US" dirty="0" smtClean="0">
                <a:solidFill>
                  <a:schemeClr val="tx1">
                    <a:lumMod val="65000"/>
                    <a:lumOff val="35000"/>
                  </a:schemeClr>
                </a:solidFill>
              </a:rPr>
              <a:t>Lord Always</a:t>
            </a:r>
          </a:p>
        </p:txBody>
      </p:sp>
      <p:sp>
        <p:nvSpPr>
          <p:cNvPr id="3" name="Slide Number Placeholder 2"/>
          <p:cNvSpPr>
            <a:spLocks noGrp="1"/>
          </p:cNvSpPr>
          <p:nvPr>
            <p:ph type="sldNum" sz="quarter" idx="12"/>
          </p:nvPr>
        </p:nvSpPr>
        <p:spPr/>
        <p:txBody>
          <a:bodyPr/>
          <a:lstStyle/>
          <a:p>
            <a:fld id="{172C059E-16DE-4C0D-A377-2C3D2DE09514}" type="slidenum">
              <a:rPr lang="en-US" smtClean="0"/>
              <a:t>12</a:t>
            </a:fld>
            <a:endParaRPr lang="en-US"/>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Thanksgiving</a:t>
            </a:r>
          </a:p>
        </p:txBody>
      </p:sp>
    </p:spTree>
    <p:extLst>
      <p:ext uri="{BB962C8B-B14F-4D97-AF65-F5344CB8AC3E}">
        <p14:creationId xmlns:p14="http://schemas.microsoft.com/office/powerpoint/2010/main" val="1818575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Philippians 4:12-13  I know both how to be abased, and I know how to abound: every where and </a:t>
            </a:r>
            <a:r>
              <a:rPr lang="en-US" u="sng" dirty="0"/>
              <a:t>in all things</a:t>
            </a:r>
            <a:r>
              <a:rPr lang="en-US" dirty="0"/>
              <a:t> I am instructed both to be full and to be hungry, both to abound and to suffer need.  13  I can do all things through Christ which </a:t>
            </a:r>
            <a:r>
              <a:rPr lang="en-US" dirty="0" err="1"/>
              <a:t>strengtheneth</a:t>
            </a:r>
            <a:r>
              <a:rPr lang="en-US" dirty="0"/>
              <a:t> me.</a:t>
            </a:r>
          </a:p>
          <a:p>
            <a:pPr lvl="1"/>
            <a:r>
              <a:rPr lang="en-US" dirty="0" smtClean="0"/>
              <a:t>In </a:t>
            </a:r>
            <a:r>
              <a:rPr lang="en-US" dirty="0"/>
              <a:t>addition to the definition for “in every thing”, “in all things” can mean in all situations.</a:t>
            </a:r>
          </a:p>
          <a:p>
            <a:r>
              <a:rPr lang="en-US" dirty="0"/>
              <a:t>2 Corinthians 6:4-5  But </a:t>
            </a:r>
            <a:r>
              <a:rPr lang="en-US" u="sng" dirty="0"/>
              <a:t>in all things</a:t>
            </a:r>
            <a:r>
              <a:rPr lang="en-US" dirty="0"/>
              <a:t> approving ourselves as the ministers of God, in much patience, in afflictions, in necessities, in distresses,  5  In stripes, in imprisonments, in tumults, in </a:t>
            </a:r>
            <a:r>
              <a:rPr lang="en-US" dirty="0" err="1"/>
              <a:t>labours</a:t>
            </a:r>
            <a:r>
              <a:rPr lang="en-US" dirty="0"/>
              <a:t>, in </a:t>
            </a:r>
            <a:r>
              <a:rPr lang="en-US" dirty="0" err="1"/>
              <a:t>watchings</a:t>
            </a:r>
            <a:r>
              <a:rPr lang="en-US" dirty="0"/>
              <a:t>, in </a:t>
            </a:r>
            <a:r>
              <a:rPr lang="en-US" dirty="0" err="1"/>
              <a:t>fastings</a:t>
            </a:r>
            <a:r>
              <a:rPr lang="en-US" dirty="0"/>
              <a:t>;</a:t>
            </a:r>
          </a:p>
          <a:p>
            <a:r>
              <a:rPr lang="en-US" dirty="0"/>
              <a:t>Hebrews 2:17  Wherefore </a:t>
            </a:r>
            <a:r>
              <a:rPr lang="en-US" u="sng" dirty="0"/>
              <a:t>in all things</a:t>
            </a:r>
            <a:r>
              <a:rPr lang="en-US" dirty="0"/>
              <a:t> it </a:t>
            </a:r>
            <a:r>
              <a:rPr lang="en-US" dirty="0" err="1"/>
              <a:t>behoved</a:t>
            </a:r>
            <a:r>
              <a:rPr lang="en-US" dirty="0"/>
              <a:t> him to be </a:t>
            </a:r>
            <a:r>
              <a:rPr lang="en-US" u="sng" dirty="0"/>
              <a:t>made like unto his brethren</a:t>
            </a:r>
            <a:r>
              <a:rPr lang="en-US" dirty="0"/>
              <a:t>, that he might be a merciful and faithful high priest </a:t>
            </a:r>
            <a:r>
              <a:rPr lang="en-US" u="sng" dirty="0"/>
              <a:t>in things pertaining to God</a:t>
            </a:r>
            <a:r>
              <a:rPr lang="en-US" dirty="0"/>
              <a:t>, to make reconciliation for the sins of the people.</a:t>
            </a:r>
          </a:p>
          <a:p>
            <a:pPr lvl="1"/>
            <a:r>
              <a:rPr lang="en-US" dirty="0" smtClean="0"/>
              <a:t>He </a:t>
            </a:r>
            <a:r>
              <a:rPr lang="en-US" dirty="0"/>
              <a:t>had temptations, distresses, persecutions, loneliness, homelessness.</a:t>
            </a:r>
          </a:p>
          <a:p>
            <a:pPr lvl="1"/>
            <a:r>
              <a:rPr lang="en-US" dirty="0" smtClean="0"/>
              <a:t>Then </a:t>
            </a:r>
            <a:r>
              <a:rPr lang="en-US" dirty="0"/>
              <a:t>you can be faithful “in every thing” – i.e. the things pertaining to God.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152314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Titus 2:7  </a:t>
            </a:r>
            <a:r>
              <a:rPr lang="en-US" u="sng" dirty="0"/>
              <a:t>In all things shewing thyself a pattern of good works</a:t>
            </a:r>
            <a:r>
              <a:rPr lang="en-US" dirty="0"/>
              <a:t>: in doctrine shewing </a:t>
            </a:r>
            <a:r>
              <a:rPr lang="en-US" dirty="0" err="1"/>
              <a:t>uncorruptness</a:t>
            </a:r>
            <a:r>
              <a:rPr lang="en-US" dirty="0"/>
              <a:t>, gravity, sincerity,</a:t>
            </a:r>
          </a:p>
          <a:p>
            <a:pPr lvl="1"/>
            <a:r>
              <a:rPr lang="en-US" dirty="0"/>
              <a:t>No matter what you lack, no matter what you suffer, show yourself as a pattern, an example of a Christian.</a:t>
            </a:r>
          </a:p>
          <a:p>
            <a:pPr lvl="1"/>
            <a:r>
              <a:rPr lang="en-US" dirty="0"/>
              <a:t>Likewise, no matter what you currently have, what you currently lack, and what you currently suffer, give thanks.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32121710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200149"/>
            <a:ext cx="6113929" cy="5217583"/>
          </a:xfrm>
        </p:spPr>
        <p:txBody>
          <a:bodyPr/>
          <a:lstStyle/>
          <a:p>
            <a:pPr marL="514350" indent="-514350">
              <a:buAutoNum type="arabicParenR"/>
            </a:pPr>
            <a:r>
              <a:rPr lang="en-US" dirty="0" smtClean="0">
                <a:solidFill>
                  <a:schemeClr val="tx1">
                    <a:lumMod val="65000"/>
                    <a:lumOff val="35000"/>
                  </a:schemeClr>
                </a:solidFill>
              </a:rPr>
              <a:t>What is Thanksgiving?</a:t>
            </a:r>
          </a:p>
          <a:p>
            <a:pPr marL="514350" indent="-514350">
              <a:buAutoNum type="arabicParenR"/>
            </a:pPr>
            <a:r>
              <a:rPr lang="en-US" dirty="0">
                <a:solidFill>
                  <a:schemeClr val="tx1">
                    <a:lumMod val="65000"/>
                    <a:lumOff val="35000"/>
                  </a:schemeClr>
                </a:solidFill>
              </a:rPr>
              <a:t>How Should We Give Thanks?</a:t>
            </a:r>
            <a:endParaRPr lang="en-US" dirty="0" smtClean="0">
              <a:solidFill>
                <a:schemeClr val="tx1">
                  <a:lumMod val="65000"/>
                  <a:lumOff val="35000"/>
                </a:schemeClr>
              </a:solidFill>
            </a:endParaRPr>
          </a:p>
          <a:p>
            <a:pPr marL="514350" indent="-514350">
              <a:buAutoNum type="arabicParenR"/>
            </a:pPr>
            <a:r>
              <a:rPr lang="en-US" dirty="0">
                <a:solidFill>
                  <a:schemeClr val="tx1">
                    <a:lumMod val="65000"/>
                    <a:lumOff val="35000"/>
                  </a:schemeClr>
                </a:solidFill>
              </a:rPr>
              <a:t>When We Should Give Thanks</a:t>
            </a:r>
            <a:r>
              <a:rPr lang="en-US" dirty="0" smtClean="0">
                <a:solidFill>
                  <a:schemeClr val="tx1">
                    <a:lumMod val="65000"/>
                    <a:lumOff val="35000"/>
                  </a:schemeClr>
                </a:solidFill>
              </a:rPr>
              <a:t>?</a:t>
            </a:r>
          </a:p>
          <a:p>
            <a:pPr marL="514350" indent="-514350">
              <a:buAutoNum type="arabicParenR"/>
            </a:pPr>
            <a:r>
              <a:rPr lang="en-US" dirty="0">
                <a:solidFill>
                  <a:schemeClr val="accent2"/>
                </a:solidFill>
              </a:rPr>
              <a:t>For What Should We Give Thanks</a:t>
            </a:r>
            <a:r>
              <a:rPr lang="en-US" dirty="0" smtClean="0">
                <a:solidFill>
                  <a:schemeClr val="accent2"/>
                </a:solidFill>
              </a:rPr>
              <a:t>?</a:t>
            </a:r>
          </a:p>
          <a:p>
            <a:pPr marL="514350" indent="-514350">
              <a:buAutoNum type="arabicParenR"/>
            </a:pPr>
            <a:r>
              <a:rPr lang="en-US" dirty="0">
                <a:solidFill>
                  <a:schemeClr val="tx1">
                    <a:lumMod val="65000"/>
                    <a:lumOff val="35000"/>
                  </a:schemeClr>
                </a:solidFill>
              </a:rPr>
              <a:t>Give Thanks to The </a:t>
            </a:r>
            <a:r>
              <a:rPr lang="en-US" dirty="0" smtClean="0">
                <a:solidFill>
                  <a:schemeClr val="tx1">
                    <a:lumMod val="65000"/>
                    <a:lumOff val="35000"/>
                  </a:schemeClr>
                </a:solidFill>
              </a:rPr>
              <a:t>Lord Always</a:t>
            </a:r>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Thanksgiving</a:t>
            </a:r>
          </a:p>
        </p:txBody>
      </p:sp>
    </p:spTree>
    <p:extLst>
      <p:ext uri="{BB962C8B-B14F-4D97-AF65-F5344CB8AC3E}">
        <p14:creationId xmlns:p14="http://schemas.microsoft.com/office/powerpoint/2010/main" val="23447741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02703"/>
            <a:ext cx="10515600" cy="6053666"/>
          </a:xfrm>
        </p:spPr>
        <p:txBody>
          <a:bodyPr/>
          <a:lstStyle/>
          <a:p>
            <a:r>
              <a:rPr lang="en-US" dirty="0"/>
              <a:t>Ephesians 5:20  Giving thanks always </a:t>
            </a:r>
            <a:r>
              <a:rPr lang="en-US" u="sng" dirty="0"/>
              <a:t>for all things</a:t>
            </a:r>
            <a:r>
              <a:rPr lang="en-US" dirty="0"/>
              <a:t> unto God and the Father in the name of our Lord Jesus Christ;</a:t>
            </a:r>
          </a:p>
          <a:p>
            <a:pPr lvl="1"/>
            <a:r>
              <a:rPr lang="en-US" dirty="0" smtClean="0"/>
              <a:t>Give </a:t>
            </a:r>
            <a:r>
              <a:rPr lang="en-US" dirty="0"/>
              <a:t>thanks FOR all things.</a:t>
            </a:r>
          </a:p>
          <a:p>
            <a:pPr lvl="1"/>
            <a:r>
              <a:rPr lang="en-US" dirty="0" smtClean="0"/>
              <a:t>This </a:t>
            </a:r>
            <a:r>
              <a:rPr lang="en-US" dirty="0"/>
              <a:t>is a different “all things”. This is FOR all things, not IN all things.</a:t>
            </a:r>
          </a:p>
          <a:p>
            <a:pPr lvl="1"/>
            <a:r>
              <a:rPr lang="en-US" dirty="0" smtClean="0"/>
              <a:t>“</a:t>
            </a:r>
            <a:r>
              <a:rPr lang="en-US" dirty="0"/>
              <a:t>for all things” only occurs 6 times in the Bible.</a:t>
            </a:r>
          </a:p>
          <a:p>
            <a:r>
              <a:rPr lang="en-US" dirty="0"/>
              <a:t>1 Chronicles 29:14  But who am I, and what is my people, that we should be able to </a:t>
            </a:r>
            <a:r>
              <a:rPr lang="en-US" u="sng" dirty="0"/>
              <a:t>offer</a:t>
            </a:r>
            <a:r>
              <a:rPr lang="en-US" dirty="0"/>
              <a:t> so willingly after this sort? </a:t>
            </a:r>
            <a:r>
              <a:rPr lang="en-US" u="sng" dirty="0"/>
              <a:t>for all things</a:t>
            </a:r>
            <a:r>
              <a:rPr lang="en-US" dirty="0"/>
              <a:t> </a:t>
            </a:r>
            <a:r>
              <a:rPr lang="en-US" u="sng" dirty="0"/>
              <a:t>come of thee</a:t>
            </a:r>
            <a:r>
              <a:rPr lang="en-US" dirty="0"/>
              <a:t>, and of thine own have we </a:t>
            </a:r>
            <a:r>
              <a:rPr lang="en-US" u="sng" dirty="0"/>
              <a:t>given</a:t>
            </a:r>
            <a:r>
              <a:rPr lang="en-US" dirty="0"/>
              <a:t> thee.</a:t>
            </a:r>
          </a:p>
          <a:p>
            <a:pPr lvl="1"/>
            <a:r>
              <a:rPr lang="en-US" dirty="0" smtClean="0"/>
              <a:t>Notice </a:t>
            </a:r>
            <a:r>
              <a:rPr lang="en-US" dirty="0"/>
              <a:t>the context of OFFERING, GIVING, thanks.</a:t>
            </a:r>
          </a:p>
          <a:p>
            <a:pPr lvl="1"/>
            <a:r>
              <a:rPr lang="en-US" dirty="0"/>
              <a:t>“for all things” are things that come of God, that are given to us by God.</a:t>
            </a:r>
          </a:p>
          <a:p>
            <a:pPr lvl="1"/>
            <a:r>
              <a:rPr lang="en-US" dirty="0"/>
              <a:t>When you give thanks, you offer back of what God has given you.</a:t>
            </a:r>
          </a:p>
          <a:p>
            <a:pPr lvl="1"/>
            <a:r>
              <a:rPr lang="en-US" dirty="0"/>
              <a:t>Breath? Time? Money? His own Son?</a:t>
            </a:r>
          </a:p>
          <a:p>
            <a:r>
              <a:rPr lang="en-US" dirty="0"/>
              <a:t>2 Corinthians 4:15  </a:t>
            </a:r>
            <a:r>
              <a:rPr lang="en-US" u="sng" dirty="0"/>
              <a:t>For all things are for your sakes</a:t>
            </a:r>
            <a:r>
              <a:rPr lang="en-US" dirty="0"/>
              <a:t>, that the abundant grace might through the </a:t>
            </a:r>
            <a:r>
              <a:rPr lang="en-US" u="sng" dirty="0"/>
              <a:t>thanksgiving</a:t>
            </a:r>
            <a:r>
              <a:rPr lang="en-US" dirty="0"/>
              <a:t> of many redound to the glory of God.</a:t>
            </a:r>
          </a:p>
          <a:p>
            <a:pPr lvl="1"/>
            <a:r>
              <a:rPr lang="en-US" dirty="0" smtClean="0"/>
              <a:t>We </a:t>
            </a:r>
            <a:r>
              <a:rPr lang="en-US" dirty="0"/>
              <a:t>give thanks </a:t>
            </a:r>
            <a:r>
              <a:rPr lang="en-US" dirty="0" smtClean="0"/>
              <a:t>“for </a:t>
            </a:r>
            <a:r>
              <a:rPr lang="en-US" dirty="0"/>
              <a:t>ALL </a:t>
            </a:r>
            <a:r>
              <a:rPr lang="en-US" dirty="0" smtClean="0"/>
              <a:t>things” </a:t>
            </a:r>
            <a:r>
              <a:rPr lang="en-US" dirty="0"/>
              <a:t>that come from Him.</a:t>
            </a:r>
          </a:p>
          <a:p>
            <a:pPr lvl="1"/>
            <a:r>
              <a:rPr lang="en-US" dirty="0" smtClean="0"/>
              <a:t>Fruits </a:t>
            </a:r>
            <a:r>
              <a:rPr lang="en-US" dirty="0"/>
              <a:t>of the Spirit: Meekness, Patience, Love, Joy, Peace, </a:t>
            </a:r>
            <a:r>
              <a:rPr lang="en-US" dirty="0" smtClean="0"/>
              <a:t>Salvation. Give </a:t>
            </a:r>
            <a:r>
              <a:rPr lang="en-US" dirty="0"/>
              <a:t>(offer) of those things.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35183407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 6:11  And Jesus took the loaves; and </a:t>
            </a:r>
            <a:r>
              <a:rPr lang="en-US" u="sng" dirty="0"/>
              <a:t>when he had given thanks</a:t>
            </a:r>
            <a:r>
              <a:rPr lang="en-US" dirty="0"/>
              <a:t>, he distributed to the disciples, and the disciples to them that were set down; and likewise of the fishes as much as they would.</a:t>
            </a:r>
          </a:p>
          <a:p>
            <a:pPr lvl="1"/>
            <a:r>
              <a:rPr lang="en-US" dirty="0" smtClean="0"/>
              <a:t>Thank </a:t>
            </a:r>
            <a:r>
              <a:rPr lang="en-US" dirty="0"/>
              <a:t>him for </a:t>
            </a:r>
            <a:r>
              <a:rPr lang="en-US" dirty="0" smtClean="0"/>
              <a:t>our </a:t>
            </a:r>
            <a:r>
              <a:rPr lang="en-US" dirty="0"/>
              <a:t>food. Thank him for supplying </a:t>
            </a:r>
            <a:r>
              <a:rPr lang="en-US" dirty="0" smtClean="0"/>
              <a:t>our </a:t>
            </a:r>
            <a:r>
              <a:rPr lang="en-US" dirty="0"/>
              <a:t>needs.</a:t>
            </a:r>
          </a:p>
          <a:p>
            <a:r>
              <a:rPr lang="en-US" dirty="0"/>
              <a:t>Romans 14:6  He that </a:t>
            </a:r>
            <a:r>
              <a:rPr lang="en-US" dirty="0" err="1"/>
              <a:t>regardeth</a:t>
            </a:r>
            <a:r>
              <a:rPr lang="en-US" dirty="0"/>
              <a:t> the day, </a:t>
            </a:r>
            <a:r>
              <a:rPr lang="en-US" dirty="0" err="1"/>
              <a:t>regardeth</a:t>
            </a:r>
            <a:r>
              <a:rPr lang="en-US" dirty="0"/>
              <a:t> it unto the Lord; and he that </a:t>
            </a:r>
            <a:r>
              <a:rPr lang="en-US" dirty="0" err="1"/>
              <a:t>regardeth</a:t>
            </a:r>
            <a:r>
              <a:rPr lang="en-US" dirty="0"/>
              <a:t> not the day, to the Lord he doth not regard it. He that </a:t>
            </a:r>
            <a:r>
              <a:rPr lang="en-US" dirty="0" err="1"/>
              <a:t>eateth</a:t>
            </a:r>
            <a:r>
              <a:rPr lang="en-US" dirty="0"/>
              <a:t>, </a:t>
            </a:r>
            <a:r>
              <a:rPr lang="en-US" dirty="0" err="1"/>
              <a:t>eateth</a:t>
            </a:r>
            <a:r>
              <a:rPr lang="en-US" dirty="0"/>
              <a:t> to the Lord, for </a:t>
            </a:r>
            <a:r>
              <a:rPr lang="en-US" u="sng" dirty="0"/>
              <a:t>he giveth God thanks</a:t>
            </a:r>
            <a:r>
              <a:rPr lang="en-US" dirty="0"/>
              <a:t>; and he that </a:t>
            </a:r>
            <a:r>
              <a:rPr lang="en-US" dirty="0" err="1"/>
              <a:t>eateth</a:t>
            </a:r>
            <a:r>
              <a:rPr lang="en-US" dirty="0"/>
              <a:t> not, to the Lord he </a:t>
            </a:r>
            <a:r>
              <a:rPr lang="en-US" dirty="0" err="1"/>
              <a:t>eateth</a:t>
            </a:r>
            <a:r>
              <a:rPr lang="en-US" dirty="0"/>
              <a:t> not, and </a:t>
            </a:r>
            <a:r>
              <a:rPr lang="en-US" u="sng" dirty="0"/>
              <a:t>giveth God thanks</a:t>
            </a:r>
            <a:r>
              <a:rPr lang="en-US" dirty="0"/>
              <a:t>.</a:t>
            </a:r>
          </a:p>
          <a:p>
            <a:pPr lvl="1"/>
            <a:r>
              <a:rPr lang="en-US" dirty="0" smtClean="0"/>
              <a:t>If </a:t>
            </a:r>
            <a:r>
              <a:rPr lang="en-US" dirty="0"/>
              <a:t>you eat, give God thanks.</a:t>
            </a:r>
          </a:p>
          <a:p>
            <a:pPr lvl="1"/>
            <a:r>
              <a:rPr lang="en-US" dirty="0"/>
              <a:t>Even if you don’t eat, even in hunger, give God thanks.</a:t>
            </a:r>
          </a:p>
          <a:p>
            <a:pPr lvl="1"/>
            <a:r>
              <a:rPr lang="en-US" dirty="0"/>
              <a:t>Whether we eat or drink, suffer or reign, give God thanks.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41022771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Ephesians 1:15-16  Wherefore I also, after I heard of your faith in the Lord Jesus, and love unto all the saints,  16  Cease not to </a:t>
            </a:r>
            <a:r>
              <a:rPr lang="en-US" u="sng" dirty="0"/>
              <a:t>give thanks for you</a:t>
            </a:r>
            <a:r>
              <a:rPr lang="en-US" dirty="0"/>
              <a:t>, making mention of you in my prayers;</a:t>
            </a:r>
          </a:p>
          <a:p>
            <a:pPr lvl="1"/>
            <a:r>
              <a:rPr lang="en-US" dirty="0" smtClean="0"/>
              <a:t>Thank </a:t>
            </a:r>
            <a:r>
              <a:rPr lang="en-US" dirty="0"/>
              <a:t>the Lord for your church, for fellow Christians.</a:t>
            </a:r>
          </a:p>
          <a:p>
            <a:r>
              <a:rPr lang="en-US" dirty="0"/>
              <a:t>2 Corinthians 9:15  Thanks be unto God for his unspeakable gift.</a:t>
            </a:r>
          </a:p>
          <a:p>
            <a:pPr lvl="1"/>
            <a:r>
              <a:rPr lang="en-US" dirty="0"/>
              <a:t>We should thank God for His gift, His sacrifice.</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17520567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200149"/>
            <a:ext cx="6113929" cy="5217583"/>
          </a:xfrm>
        </p:spPr>
        <p:txBody>
          <a:bodyPr/>
          <a:lstStyle/>
          <a:p>
            <a:pPr marL="514350" indent="-514350">
              <a:buAutoNum type="arabicParenR"/>
            </a:pPr>
            <a:r>
              <a:rPr lang="en-US" dirty="0" smtClean="0">
                <a:solidFill>
                  <a:schemeClr val="tx1">
                    <a:lumMod val="65000"/>
                    <a:lumOff val="35000"/>
                  </a:schemeClr>
                </a:solidFill>
              </a:rPr>
              <a:t>What is Thanksgiving?</a:t>
            </a:r>
          </a:p>
          <a:p>
            <a:pPr marL="514350" indent="-514350">
              <a:buAutoNum type="arabicParenR"/>
            </a:pPr>
            <a:r>
              <a:rPr lang="en-US" dirty="0">
                <a:solidFill>
                  <a:schemeClr val="tx1">
                    <a:lumMod val="65000"/>
                    <a:lumOff val="35000"/>
                  </a:schemeClr>
                </a:solidFill>
              </a:rPr>
              <a:t>How Should We Give Thanks?</a:t>
            </a:r>
            <a:endParaRPr lang="en-US" dirty="0" smtClean="0">
              <a:solidFill>
                <a:schemeClr val="tx1">
                  <a:lumMod val="65000"/>
                  <a:lumOff val="35000"/>
                </a:schemeClr>
              </a:solidFill>
            </a:endParaRPr>
          </a:p>
          <a:p>
            <a:pPr marL="514350" indent="-514350">
              <a:buAutoNum type="arabicParenR"/>
            </a:pPr>
            <a:r>
              <a:rPr lang="en-US" dirty="0">
                <a:solidFill>
                  <a:schemeClr val="tx1">
                    <a:lumMod val="65000"/>
                    <a:lumOff val="35000"/>
                  </a:schemeClr>
                </a:solidFill>
              </a:rPr>
              <a:t>When We Should Give Thanks</a:t>
            </a:r>
            <a:r>
              <a:rPr lang="en-US" dirty="0" smtClean="0">
                <a:solidFill>
                  <a:schemeClr val="tx1">
                    <a:lumMod val="65000"/>
                    <a:lumOff val="35000"/>
                  </a:schemeClr>
                </a:solidFill>
              </a:rPr>
              <a:t>?</a:t>
            </a:r>
          </a:p>
          <a:p>
            <a:pPr marL="514350" indent="-514350">
              <a:buAutoNum type="arabicParenR"/>
            </a:pPr>
            <a:r>
              <a:rPr lang="en-US" dirty="0">
                <a:solidFill>
                  <a:schemeClr val="tx1">
                    <a:lumMod val="65000"/>
                    <a:lumOff val="35000"/>
                  </a:schemeClr>
                </a:solidFill>
              </a:rPr>
              <a:t>For What Should We Give Thanks</a:t>
            </a:r>
            <a:r>
              <a:rPr lang="en-US" dirty="0" smtClean="0">
                <a:solidFill>
                  <a:schemeClr val="tx1">
                    <a:lumMod val="65000"/>
                    <a:lumOff val="35000"/>
                  </a:schemeClr>
                </a:solidFill>
              </a:rPr>
              <a:t>?</a:t>
            </a:r>
          </a:p>
          <a:p>
            <a:pPr marL="514350" indent="-514350">
              <a:buAutoNum type="arabicParenR"/>
            </a:pPr>
            <a:r>
              <a:rPr lang="en-US" dirty="0">
                <a:solidFill>
                  <a:schemeClr val="accent2"/>
                </a:solidFill>
              </a:rPr>
              <a:t>Give Thanks to The </a:t>
            </a:r>
            <a:r>
              <a:rPr lang="en-US" dirty="0" smtClean="0">
                <a:solidFill>
                  <a:schemeClr val="accent2"/>
                </a:solidFill>
              </a:rPr>
              <a:t>Lord Always</a:t>
            </a:r>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
        <p:nvSpPr>
          <p:cNvPr id="5" name="Content Placeholder 1"/>
          <p:cNvSpPr txBox="1">
            <a:spLocks/>
          </p:cNvSpPr>
          <p:nvPr/>
        </p:nvSpPr>
        <p:spPr>
          <a:xfrm>
            <a:off x="3344956" y="361949"/>
            <a:ext cx="5508812" cy="53445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744520" indent="-287331" algn="l" defTabSz="914377" rtl="0" eaLnBrk="1" latinLnBrk="0" hangingPunct="1">
              <a:lnSpc>
                <a:spcPct val="90000"/>
              </a:lnSpc>
              <a:spcBef>
                <a:spcPts val="500"/>
              </a:spcBef>
              <a:buFont typeface="Calibri" panose="020F0502020204030204" pitchFamily="34" charset="0"/>
              <a:buChar char="‒"/>
              <a:defRPr sz="2000" kern="1200">
                <a:solidFill>
                  <a:schemeClr val="bg1">
                    <a:lumMod val="50000"/>
                  </a:schemeClr>
                </a:solidFill>
                <a:latin typeface="+mn-lt"/>
                <a:ea typeface="+mn-ea"/>
                <a:cs typeface="+mn-cs"/>
              </a:defRPr>
            </a:lvl2pPr>
            <a:lvl3pPr marL="1262031" indent="-347654" algn="l" defTabSz="914377" rtl="0" eaLnBrk="1" latinLnBrk="0" hangingPunct="1">
              <a:lnSpc>
                <a:spcPct val="90000"/>
              </a:lnSpc>
              <a:spcBef>
                <a:spcPts val="500"/>
              </a:spcBef>
              <a:buFont typeface="+mj-lt"/>
              <a:buAutoNum type="arabicPeriod"/>
              <a:defRPr sz="1600" kern="1200">
                <a:solidFill>
                  <a:schemeClr val="bg1">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smtClean="0">
                <a:solidFill>
                  <a:schemeClr val="tx1">
                    <a:lumMod val="65000"/>
                    <a:lumOff val="35000"/>
                  </a:schemeClr>
                </a:solidFill>
              </a:rPr>
              <a:t>Thanksgiving</a:t>
            </a:r>
          </a:p>
        </p:txBody>
      </p:sp>
    </p:spTree>
    <p:extLst>
      <p:ext uri="{BB962C8B-B14F-4D97-AF65-F5344CB8AC3E}">
        <p14:creationId xmlns:p14="http://schemas.microsoft.com/office/powerpoint/2010/main" val="30450507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Colossians 3:17  And </a:t>
            </a:r>
            <a:r>
              <a:rPr lang="en-US" u="sng" dirty="0"/>
              <a:t>whatsoever ye do in word or deed, do all</a:t>
            </a:r>
            <a:r>
              <a:rPr lang="en-US" dirty="0"/>
              <a:t> in the name of the Lord Jesus, </a:t>
            </a:r>
            <a:r>
              <a:rPr lang="en-US" u="sng" dirty="0"/>
              <a:t>giving thanks to God</a:t>
            </a:r>
            <a:r>
              <a:rPr lang="en-US" dirty="0"/>
              <a:t> and the Father by him.</a:t>
            </a:r>
          </a:p>
          <a:p>
            <a:pPr lvl="1"/>
            <a:r>
              <a:rPr lang="en-US" dirty="0" smtClean="0"/>
              <a:t>Everything </a:t>
            </a:r>
            <a:r>
              <a:rPr lang="en-US" dirty="0"/>
              <a:t>you do should be in His name.</a:t>
            </a:r>
          </a:p>
          <a:p>
            <a:pPr lvl="1"/>
            <a:r>
              <a:rPr lang="en-US" dirty="0" smtClean="0"/>
              <a:t>Everything </a:t>
            </a:r>
            <a:r>
              <a:rPr lang="en-US" dirty="0"/>
              <a:t>you do should be with thanksgiving.</a:t>
            </a:r>
          </a:p>
          <a:p>
            <a:r>
              <a:rPr lang="en-US" dirty="0"/>
              <a:t>Psalms 18:49  Therefore will </a:t>
            </a:r>
            <a:r>
              <a:rPr lang="en-US" u="sng" dirty="0"/>
              <a:t>I give thanks unto thee, O LORD, among the heathen</a:t>
            </a:r>
            <a:r>
              <a:rPr lang="en-US" dirty="0"/>
              <a:t>, and sing praises unto thy name.</a:t>
            </a:r>
          </a:p>
          <a:p>
            <a:r>
              <a:rPr lang="en-US" dirty="0"/>
              <a:t>1 Chronicles 16:8  </a:t>
            </a:r>
            <a:r>
              <a:rPr lang="en-US" u="sng" dirty="0"/>
              <a:t>Give thanks</a:t>
            </a:r>
            <a:r>
              <a:rPr lang="en-US" dirty="0"/>
              <a:t> unto the LORD, call upon his name, </a:t>
            </a:r>
            <a:r>
              <a:rPr lang="en-US" u="sng" dirty="0"/>
              <a:t>make known his deeds among the people</a:t>
            </a:r>
            <a:r>
              <a:rPr lang="en-US" dirty="0"/>
              <a:t>.</a:t>
            </a:r>
          </a:p>
          <a:p>
            <a:pPr lvl="1"/>
            <a:r>
              <a:rPr lang="en-US" dirty="0" smtClean="0"/>
              <a:t>You </a:t>
            </a:r>
            <a:r>
              <a:rPr lang="en-US" dirty="0"/>
              <a:t>know to give thanks through prayer.</a:t>
            </a:r>
          </a:p>
          <a:p>
            <a:pPr lvl="1"/>
            <a:r>
              <a:rPr lang="en-US" dirty="0"/>
              <a:t>You should also give thanks by telling of his deeds. Tell of his unspeakable gift that he died to give you.</a:t>
            </a:r>
          </a:p>
          <a:p>
            <a:pPr lvl="1"/>
            <a:r>
              <a:rPr lang="en-US" dirty="0"/>
              <a:t>I challenge you to do so.</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19293336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Leviticus 22:29  And when ye will </a:t>
            </a:r>
            <a:r>
              <a:rPr lang="en-US" u="sng" dirty="0"/>
              <a:t>offer a sacrifice of thanksgiving</a:t>
            </a:r>
            <a:r>
              <a:rPr lang="en-US" dirty="0"/>
              <a:t> unto the LORD, </a:t>
            </a:r>
            <a:r>
              <a:rPr lang="en-US" u="sng" dirty="0"/>
              <a:t>offer it at your own will</a:t>
            </a:r>
            <a:r>
              <a:rPr lang="en-US" dirty="0"/>
              <a:t>.</a:t>
            </a:r>
          </a:p>
          <a:p>
            <a:pPr lvl="1"/>
            <a:r>
              <a:rPr lang="en-US" dirty="0" smtClean="0"/>
              <a:t>It </a:t>
            </a:r>
            <a:r>
              <a:rPr lang="en-US" dirty="0"/>
              <a:t>must be willingly.</a:t>
            </a:r>
          </a:p>
          <a:p>
            <a:pPr lvl="1"/>
            <a:r>
              <a:rPr lang="en-US" dirty="0" smtClean="0"/>
              <a:t>God </a:t>
            </a:r>
            <a:r>
              <a:rPr lang="en-US" dirty="0" err="1"/>
              <a:t>loveth</a:t>
            </a:r>
            <a:r>
              <a:rPr lang="en-US" dirty="0"/>
              <a:t> a cheerful giver.</a:t>
            </a:r>
          </a:p>
          <a:p>
            <a:r>
              <a:rPr lang="en-US" dirty="0"/>
              <a:t>Hebrews 13:15  By him therefore let us </a:t>
            </a:r>
            <a:r>
              <a:rPr lang="en-US" u="sng" dirty="0"/>
              <a:t>offer the sacrifice</a:t>
            </a:r>
            <a:r>
              <a:rPr lang="en-US" dirty="0"/>
              <a:t> of praise to God </a:t>
            </a:r>
            <a:r>
              <a:rPr lang="en-US" u="sng" dirty="0"/>
              <a:t>continually</a:t>
            </a:r>
            <a:r>
              <a:rPr lang="en-US" dirty="0"/>
              <a:t>, that is, the fruit of our lips </a:t>
            </a:r>
            <a:r>
              <a:rPr lang="en-US" u="sng" dirty="0"/>
              <a:t>giving thanks</a:t>
            </a:r>
            <a:r>
              <a:rPr lang="en-US" dirty="0"/>
              <a:t> to his name.</a:t>
            </a:r>
          </a:p>
          <a:p>
            <a:pPr lvl="1"/>
            <a:r>
              <a:rPr lang="en-US" dirty="0" smtClean="0"/>
              <a:t>It </a:t>
            </a:r>
            <a:r>
              <a:rPr lang="en-US" dirty="0"/>
              <a:t>may be a sacrifice (a cost) to you to praise God in the midst of many people.</a:t>
            </a:r>
          </a:p>
          <a:p>
            <a:pPr lvl="1"/>
            <a:r>
              <a:rPr lang="en-US" dirty="0" smtClean="0"/>
              <a:t>Continually</a:t>
            </a:r>
            <a:r>
              <a:rPr lang="en-US" dirty="0"/>
              <a:t>.</a:t>
            </a:r>
          </a:p>
          <a:p>
            <a:r>
              <a:rPr lang="en-US" dirty="0"/>
              <a:t>Ephesians 5:20  </a:t>
            </a:r>
            <a:r>
              <a:rPr lang="en-US" u="sng" dirty="0"/>
              <a:t>Giving thanks </a:t>
            </a:r>
            <a:r>
              <a:rPr lang="en-US" b="1" u="sng" dirty="0"/>
              <a:t>always</a:t>
            </a:r>
            <a:r>
              <a:rPr lang="en-US" dirty="0"/>
              <a:t> for all things unto God and the Father in the name of our Lord Jesus Christ;</a:t>
            </a:r>
          </a:p>
          <a:p>
            <a:pPr lvl="1"/>
            <a:r>
              <a:rPr lang="en-US" dirty="0"/>
              <a:t>Not just one day a year. Give thanks (sacrifice and offer) to the Lord in all states, and for all that he has given you, always.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14869657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Questions/Comments?</a:t>
            </a:r>
            <a:endParaRPr lang="en-US" dirty="0">
              <a:solidFill>
                <a:schemeClr val="tx1">
                  <a:lumMod val="65000"/>
                  <a:lumOff val="35000"/>
                </a:schemeClr>
              </a:solidFill>
            </a:endParaRPr>
          </a:p>
        </p:txBody>
      </p:sp>
    </p:spTree>
    <p:extLst>
      <p:ext uri="{BB962C8B-B14F-4D97-AF65-F5344CB8AC3E}">
        <p14:creationId xmlns:p14="http://schemas.microsoft.com/office/powerpoint/2010/main" val="14649417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Back-up Stuff</a:t>
            </a:r>
            <a:endParaRPr lang="en-US" dirty="0">
              <a:solidFill>
                <a:schemeClr val="tx1">
                  <a:lumMod val="65000"/>
                  <a:lumOff val="35000"/>
                </a:schemeClr>
              </a:solidFill>
            </a:endParaRPr>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149323</TotalTime>
  <Words>2055</Words>
  <Application>Microsoft Office PowerPoint</Application>
  <PresentationFormat>Widescreen</PresentationFormat>
  <Paragraphs>144</Paragraphs>
  <Slides>23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Thanksgiving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Questions/Comments?</vt:lpstr>
      <vt:lpstr>Back-up Stuff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717</cp:revision>
  <dcterms:created xsi:type="dcterms:W3CDTF">2014-09-28T12:52:46Z</dcterms:created>
  <dcterms:modified xsi:type="dcterms:W3CDTF">2016-11-20T17:13:51Z</dcterms:modified>
</cp:coreProperties>
</file>