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6" r:id="rId2"/>
    <p:sldId id="310" r:id="rId3"/>
    <p:sldId id="313" r:id="rId4"/>
    <p:sldId id="314" r:id="rId5"/>
    <p:sldId id="315" r:id="rId6"/>
    <p:sldId id="316" r:id="rId7"/>
    <p:sldId id="317" r:id="rId8"/>
    <p:sldId id="318" r:id="rId9"/>
    <p:sldId id="319" r:id="rId10"/>
    <p:sldId id="320" r:id="rId11"/>
    <p:sldId id="321" r:id="rId12"/>
    <p:sldId id="335" r:id="rId13"/>
    <p:sldId id="322" r:id="rId14"/>
    <p:sldId id="324" r:id="rId15"/>
    <p:sldId id="323" r:id="rId16"/>
    <p:sldId id="325" r:id="rId17"/>
    <p:sldId id="326" r:id="rId18"/>
    <p:sldId id="327" r:id="rId19"/>
    <p:sldId id="328" r:id="rId20"/>
    <p:sldId id="329" r:id="rId21"/>
    <p:sldId id="330" r:id="rId22"/>
    <p:sldId id="336" r:id="rId23"/>
    <p:sldId id="331" r:id="rId24"/>
    <p:sldId id="332" r:id="rId25"/>
    <p:sldId id="333" r:id="rId26"/>
    <p:sldId id="334" r:id="rId27"/>
    <p:sldId id="337" r:id="rId28"/>
    <p:sldId id="338" r:id="rId29"/>
    <p:sldId id="339" r:id="rId30"/>
    <p:sldId id="29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12F9F-73D0-48B2-ACE1-C5E057628077}" type="datetimeFigureOut">
              <a:rPr lang="en-US" smtClean="0"/>
              <a:t>5/22/2016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E66A5-C4A5-4D92-AD7A-6320CFC5E776}" type="slidenum">
              <a:rPr lang="en-US" smtClean="0"/>
              <a:t>‹#›</a:t>
            </a:fld>
            <a:endParaRPr lang="en-US"/>
          </a:p>
        </p:txBody>
      </p:sp>
    </p:spTree>
    <p:extLst>
      <p:ext uri="{BB962C8B-B14F-4D97-AF65-F5344CB8AC3E}">
        <p14:creationId xmlns:p14="http://schemas.microsoft.com/office/powerpoint/2010/main" val="314225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BE66A5-C4A5-4D92-AD7A-6320CFC5E776}" type="slidenum">
              <a:rPr lang="en-US" smtClean="0"/>
              <a:t>1</a:t>
            </a:fld>
            <a:endParaRPr lang="en-US" dirty="0"/>
          </a:p>
        </p:txBody>
      </p:sp>
    </p:spTree>
    <p:extLst>
      <p:ext uri="{BB962C8B-B14F-4D97-AF65-F5344CB8AC3E}">
        <p14:creationId xmlns:p14="http://schemas.microsoft.com/office/powerpoint/2010/main" val="233810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0C90DC-11A1-4D3D-84DC-563AA8A1307B}" type="datetime1">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30683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067"/>
            <a:ext cx="10515600" cy="6053666"/>
          </a:xfrm>
        </p:spPr>
        <p:txBody>
          <a:bodyPr/>
          <a:lstStyle>
            <a:lvl2pPr marL="744520" indent="-287331">
              <a:buFont typeface="Calibri" panose="020F0502020204030204" pitchFamily="34" charset="0"/>
              <a:buChar char="‒"/>
              <a:defRPr sz="2000">
                <a:solidFill>
                  <a:schemeClr val="bg1">
                    <a:lumMod val="50000"/>
                  </a:schemeClr>
                </a:solidFill>
              </a:defRPr>
            </a:lvl2pPr>
            <a:lvl3pPr marL="1262031" indent="-347654">
              <a:buFont typeface="+mj-lt"/>
              <a:buAutoNum type="arabicPeriod"/>
              <a:defRPr sz="1600">
                <a:solidFill>
                  <a:schemeClr val="bg1">
                    <a:lumMod val="5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B1447DD8-E7A5-4F42-AABD-D847A96248D9}" type="datetime1">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01610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59AC9-CFD3-47A2-8646-D827F383DD39}" type="datetime1">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98219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D9087F-33A4-4471-A179-CF50B8DE0651}" type="datetime1">
              <a:rPr lang="en-US" smtClean="0"/>
              <a:t>5/22/2016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80277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52FC55-D18F-4148-93B8-95E22D902575}" type="datetime1">
              <a:rPr lang="en-US" smtClean="0"/>
              <a:t>5/22/2016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8630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46659E-5604-4DA8-81A0-6E298BCC8147}" type="datetime1">
              <a:rPr lang="en-US" smtClean="0"/>
              <a:t>5/22/2016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88548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DF759-5183-4D43-9C31-73B6CD05FD3D}" type="datetime1">
              <a:rPr lang="en-US" smtClean="0"/>
              <a:t>5/22/2016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941349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A35FF-DB7B-4F5A-8CAF-2F51B8308F67}" type="datetime1">
              <a:rPr lang="en-US" smtClean="0"/>
              <a:t>5/22/2016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246807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4A74B-B6FE-45F4-9752-E850E2AFEAE5}" type="datetime1">
              <a:rPr lang="en-US" smtClean="0"/>
              <a:t>5/22/2016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54642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FCC02-B125-48CD-AA3F-63014D7CAC59}" type="datetime1">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0130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E7A0-07FF-4C87-9070-D1F1A1F38BFD}" type="datetime1">
              <a:rPr lang="en-US" smtClean="0"/>
              <a:t>5/22/2016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C059E-16DE-4C0D-A377-2C3D2DE09514}" type="slidenum">
              <a:rPr lang="en-US" smtClean="0"/>
              <a:t>‹#›</a:t>
            </a:fld>
            <a:endParaRPr lang="en-US"/>
          </a:p>
        </p:txBody>
      </p:sp>
    </p:spTree>
    <p:extLst>
      <p:ext uri="{BB962C8B-B14F-4D97-AF65-F5344CB8AC3E}">
        <p14:creationId xmlns:p14="http://schemas.microsoft.com/office/powerpoint/2010/main" val="1117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5874E-8C2D-41FC-B25F-89567AFE5BB5}" type="datetime1">
              <a:rPr lang="en-US" smtClean="0"/>
              <a:t>5/22/2016</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C059E-16DE-4C0D-A377-2C3D2DE09514}" type="slidenum">
              <a:rPr lang="en-US" smtClean="0"/>
              <a:t>‹#›</a:t>
            </a:fld>
            <a:endParaRPr lang="en-US"/>
          </a:p>
        </p:txBody>
      </p:sp>
    </p:spTree>
    <p:extLst>
      <p:ext uri="{BB962C8B-B14F-4D97-AF65-F5344CB8AC3E}">
        <p14:creationId xmlns:p14="http://schemas.microsoft.com/office/powerpoint/2010/main" val="3184998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accent5">
              <a:lumMod val="75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5">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5">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solidFill>
                  <a:schemeClr val="tx1">
                    <a:lumMod val="65000"/>
                    <a:lumOff val="35000"/>
                  </a:schemeClr>
                </a:solidFill>
              </a:rPr>
              <a:t>Happiness</a:t>
            </a:r>
            <a:endParaRPr lang="en-US" sz="13800" dirty="0">
              <a:solidFill>
                <a:schemeClr val="tx1">
                  <a:lumMod val="65000"/>
                  <a:lumOff val="35000"/>
                </a:schemeClr>
              </a:solidFill>
            </a:endParaRPr>
          </a:p>
        </p:txBody>
      </p:sp>
      <p:sp>
        <p:nvSpPr>
          <p:cNvPr id="3" name="Subtitle 2"/>
          <p:cNvSpPr>
            <a:spLocks noGrp="1"/>
          </p:cNvSpPr>
          <p:nvPr>
            <p:ph type="subTitle" idx="1"/>
          </p:nvPr>
        </p:nvSpPr>
        <p:spPr/>
        <p:txBody>
          <a:bodyPr>
            <a:normAutofit/>
          </a:bodyPr>
          <a:lstStyle/>
          <a:p>
            <a:r>
              <a:rPr lang="en-US" sz="3200" dirty="0" smtClean="0">
                <a:solidFill>
                  <a:schemeClr val="tx1">
                    <a:lumMod val="65000"/>
                    <a:lumOff val="35000"/>
                  </a:schemeClr>
                </a:solidFill>
              </a:rPr>
              <a:t>Keys to Happiness</a:t>
            </a:r>
            <a:endParaRPr lang="en-US" sz="3200" dirty="0">
              <a:solidFill>
                <a:schemeClr val="tx1">
                  <a:lumMod val="65000"/>
                  <a:lumOff val="35000"/>
                </a:schemeClr>
              </a:solidFill>
            </a:endParaRPr>
          </a:p>
        </p:txBody>
      </p:sp>
    </p:spTree>
    <p:extLst>
      <p:ext uri="{BB962C8B-B14F-4D97-AF65-F5344CB8AC3E}">
        <p14:creationId xmlns:p14="http://schemas.microsoft.com/office/powerpoint/2010/main" val="391728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solidFill>
                  <a:schemeClr val="tx1">
                    <a:lumMod val="65000"/>
                    <a:lumOff val="35000"/>
                  </a:schemeClr>
                </a:solidFill>
              </a:rPr>
              <a:t>Mankind seeks to be happy in life.</a:t>
            </a:r>
          </a:p>
          <a:p>
            <a:pPr marL="0" indent="0">
              <a:buNone/>
            </a:pPr>
            <a:r>
              <a:rPr lang="en-US" dirty="0">
                <a:solidFill>
                  <a:schemeClr val="tx1">
                    <a:lumMod val="65000"/>
                    <a:lumOff val="35000"/>
                  </a:schemeClr>
                </a:solidFill>
              </a:rPr>
              <a:t>How do you get to be happy? How can you truly be satisfied?</a:t>
            </a:r>
          </a:p>
          <a:p>
            <a:pPr marL="0" indent="0">
              <a:buNone/>
            </a:pPr>
            <a:r>
              <a:rPr lang="en-US" dirty="0">
                <a:solidFill>
                  <a:schemeClr val="tx1">
                    <a:lumMod val="65000"/>
                    <a:lumOff val="35000"/>
                  </a:schemeClr>
                </a:solidFill>
              </a:rPr>
              <a:t>What does God tell us about how to be truly happy</a:t>
            </a:r>
            <a:r>
              <a:rPr lang="en-US" dirty="0" smtClean="0">
                <a:solidFill>
                  <a:schemeClr val="tx1">
                    <a:lumMod val="65000"/>
                    <a:lumOff val="35000"/>
                  </a:schemeClr>
                </a:solidFill>
              </a:rPr>
              <a:t>?</a:t>
            </a:r>
          </a:p>
          <a:p>
            <a:pPr marL="0" indent="0">
              <a:buNone/>
            </a:pPr>
            <a:r>
              <a:rPr lang="en-US" dirty="0" smtClean="0">
                <a:solidFill>
                  <a:schemeClr val="tx1">
                    <a:lumMod val="65000"/>
                    <a:lumOff val="35000"/>
                  </a:schemeClr>
                </a:solidFill>
              </a:rPr>
              <a:t>What is the problem and what is the solution?</a:t>
            </a:r>
            <a:endParaRPr lang="en-US" dirty="0">
              <a:solidFill>
                <a:schemeClr val="tx1">
                  <a:lumMod val="65000"/>
                  <a:lumOff val="35000"/>
                </a:schemeClr>
              </a:solidFill>
            </a:endParaRPr>
          </a:p>
        </p:txBody>
      </p:sp>
      <p:sp>
        <p:nvSpPr>
          <p:cNvPr id="3" name="Slide Number Placeholder 2"/>
          <p:cNvSpPr>
            <a:spLocks noGrp="1"/>
          </p:cNvSpPr>
          <p:nvPr>
            <p:ph type="sldNum" sz="quarter" idx="12"/>
          </p:nvPr>
        </p:nvSpPr>
        <p:spPr/>
        <p:txBody>
          <a:bodyPr/>
          <a:lstStyle/>
          <a:p>
            <a:fld id="{172C059E-16DE-4C0D-A377-2C3D2DE09514}" type="slidenum">
              <a:rPr lang="en-US" smtClean="0"/>
              <a:t>2</a:t>
            </a:fld>
            <a:endParaRPr lang="en-US"/>
          </a:p>
        </p:txBody>
      </p:sp>
    </p:spTree>
    <p:extLst>
      <p:ext uri="{BB962C8B-B14F-4D97-AF65-F5344CB8AC3E}">
        <p14:creationId xmlns:p14="http://schemas.microsoft.com/office/powerpoint/2010/main" val="648671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61365"/>
            <a:ext cx="10515600" cy="6256368"/>
          </a:xfrm>
        </p:spPr>
        <p:txBody>
          <a:bodyPr/>
          <a:lstStyle/>
          <a:p>
            <a:pPr marL="0" indent="0">
              <a:buNone/>
            </a:pPr>
            <a:r>
              <a:rPr lang="en-US" b="1" dirty="0" smtClean="0">
                <a:solidFill>
                  <a:schemeClr val="tx1">
                    <a:lumMod val="65000"/>
                    <a:lumOff val="35000"/>
                  </a:schemeClr>
                </a:solidFill>
              </a:rPr>
              <a:t>Happiness </a:t>
            </a:r>
            <a:r>
              <a:rPr lang="en-US" b="1" dirty="0">
                <a:solidFill>
                  <a:schemeClr val="tx1">
                    <a:lumMod val="65000"/>
                    <a:lumOff val="35000"/>
                  </a:schemeClr>
                </a:solidFill>
              </a:rPr>
              <a:t>from Family</a:t>
            </a:r>
            <a:endParaRPr lang="en-US" dirty="0">
              <a:solidFill>
                <a:schemeClr val="tx1">
                  <a:lumMod val="65000"/>
                  <a:lumOff val="35000"/>
                </a:schemeClr>
              </a:solidFill>
            </a:endParaRPr>
          </a:p>
          <a:p>
            <a:r>
              <a:rPr lang="en-US" dirty="0"/>
              <a:t>Proverbs 5:18  Let thy fountain be blessed: and </a:t>
            </a:r>
            <a:r>
              <a:rPr lang="en-US" u="sng" dirty="0"/>
              <a:t>rejoice with the wife of thy youth</a:t>
            </a:r>
            <a:r>
              <a:rPr lang="en-US" dirty="0"/>
              <a:t>.</a:t>
            </a:r>
          </a:p>
          <a:p>
            <a:pPr lvl="1"/>
            <a:r>
              <a:rPr lang="en-US" dirty="0" smtClean="0"/>
              <a:t>Your </a:t>
            </a:r>
            <a:r>
              <a:rPr lang="en-US" dirty="0"/>
              <a:t>spouse can make you happy.</a:t>
            </a:r>
          </a:p>
          <a:p>
            <a:r>
              <a:rPr lang="en-US" dirty="0"/>
              <a:t>Genesis 30:12-13  And </a:t>
            </a:r>
            <a:r>
              <a:rPr lang="en-US" dirty="0" err="1"/>
              <a:t>Zilpah</a:t>
            </a:r>
            <a:r>
              <a:rPr lang="en-US" dirty="0"/>
              <a:t> Leah's maid bare Jacob a second son.  13  And Leah said, </a:t>
            </a:r>
            <a:r>
              <a:rPr lang="en-US" u="sng" dirty="0"/>
              <a:t>Happy am I</a:t>
            </a:r>
            <a:r>
              <a:rPr lang="en-US" dirty="0"/>
              <a:t>, for the daughters will call me blessed: and she called his name Asher.</a:t>
            </a:r>
          </a:p>
          <a:p>
            <a:pPr lvl="1"/>
            <a:r>
              <a:rPr lang="en-US" dirty="0" smtClean="0"/>
              <a:t>Children </a:t>
            </a:r>
            <a:r>
              <a:rPr lang="en-US" dirty="0"/>
              <a:t>can make you happy.</a:t>
            </a:r>
          </a:p>
          <a:p>
            <a:r>
              <a:rPr lang="en-US" dirty="0"/>
              <a:t>Psalms 127:4-5  As arrows are in the hand of a mighty man; so are </a:t>
            </a:r>
            <a:r>
              <a:rPr lang="en-US" b="1" u="sng" dirty="0"/>
              <a:t>children</a:t>
            </a:r>
            <a:r>
              <a:rPr lang="en-US" dirty="0"/>
              <a:t> of the youth.  5  </a:t>
            </a:r>
            <a:r>
              <a:rPr lang="en-US" u="sng" dirty="0"/>
              <a:t>Happy is the man that hath his quiver full of them</a:t>
            </a:r>
            <a:r>
              <a:rPr lang="en-US" dirty="0"/>
              <a:t>: they shall not be ashamed, but they shall speak with the enemies in the gate.</a:t>
            </a:r>
          </a:p>
          <a:p>
            <a:pPr lvl="1"/>
            <a:r>
              <a:rPr lang="en-US" dirty="0" smtClean="0"/>
              <a:t>One </a:t>
            </a:r>
            <a:r>
              <a:rPr lang="en-US" dirty="0"/>
              <a:t>little caveat:</a:t>
            </a:r>
          </a:p>
          <a:p>
            <a:r>
              <a:rPr lang="en-US" dirty="0"/>
              <a:t>Proverbs 17:21  He that </a:t>
            </a:r>
            <a:r>
              <a:rPr lang="en-US" dirty="0" err="1"/>
              <a:t>begetteth</a:t>
            </a:r>
            <a:r>
              <a:rPr lang="en-US" dirty="0"/>
              <a:t> a fool doeth it to his sorrow: and </a:t>
            </a:r>
            <a:r>
              <a:rPr lang="en-US" u="sng" dirty="0"/>
              <a:t>the father of a fool hath no joy</a:t>
            </a:r>
            <a:r>
              <a:rPr lang="en-US" dirty="0"/>
              <a:t>.</a:t>
            </a:r>
          </a:p>
          <a:p>
            <a:pPr lvl="1"/>
            <a:r>
              <a:rPr lang="en-US" dirty="0" smtClean="0"/>
              <a:t>The </a:t>
            </a:r>
            <a:r>
              <a:rPr lang="en-US" dirty="0"/>
              <a:t>most of mankind knows this.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3</a:t>
            </a:fld>
            <a:endParaRPr lang="en-US"/>
          </a:p>
        </p:txBody>
      </p:sp>
    </p:spTree>
    <p:extLst>
      <p:ext uri="{BB962C8B-B14F-4D97-AF65-F5344CB8AC3E}">
        <p14:creationId xmlns:p14="http://schemas.microsoft.com/office/powerpoint/2010/main" val="423318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smtClean="0">
                <a:solidFill>
                  <a:schemeClr val="tx1">
                    <a:lumMod val="65000"/>
                    <a:lumOff val="35000"/>
                  </a:schemeClr>
                </a:solidFill>
              </a:rPr>
              <a:t>Happiness </a:t>
            </a:r>
            <a:r>
              <a:rPr lang="en-US" b="1" dirty="0">
                <a:solidFill>
                  <a:schemeClr val="tx1">
                    <a:lumMod val="65000"/>
                    <a:lumOff val="35000"/>
                  </a:schemeClr>
                </a:solidFill>
              </a:rPr>
              <a:t>in the Lord</a:t>
            </a:r>
            <a:endParaRPr lang="en-US" dirty="0">
              <a:solidFill>
                <a:schemeClr val="tx1">
                  <a:lumMod val="65000"/>
                  <a:lumOff val="35000"/>
                </a:schemeClr>
              </a:solidFill>
            </a:endParaRPr>
          </a:p>
          <a:p>
            <a:r>
              <a:rPr lang="en-US" dirty="0"/>
              <a:t>Psalms 144:15  Happy is that people, that is in such a case: yea, </a:t>
            </a:r>
            <a:r>
              <a:rPr lang="en-US" u="sng" dirty="0"/>
              <a:t>happy is that people, whose God is the LORD</a:t>
            </a:r>
            <a:r>
              <a:rPr lang="en-US" dirty="0"/>
              <a:t>.</a:t>
            </a:r>
          </a:p>
          <a:p>
            <a:pPr lvl="1"/>
            <a:r>
              <a:rPr lang="en-US" dirty="0" smtClean="0"/>
              <a:t>God </a:t>
            </a:r>
            <a:r>
              <a:rPr lang="en-US" dirty="0"/>
              <a:t>can make you happy.</a:t>
            </a:r>
          </a:p>
          <a:p>
            <a:r>
              <a:rPr lang="en-US" dirty="0"/>
              <a:t>Deuteronomy 33:29  </a:t>
            </a:r>
            <a:r>
              <a:rPr lang="en-US" u="sng" dirty="0"/>
              <a:t>Happy art thou, O Israel</a:t>
            </a:r>
            <a:r>
              <a:rPr lang="en-US" dirty="0"/>
              <a:t>: who is like unto thee, </a:t>
            </a:r>
            <a:r>
              <a:rPr lang="en-US" u="sng" dirty="0"/>
              <a:t>O people saved by the LORD</a:t>
            </a:r>
            <a:r>
              <a:rPr lang="en-US" dirty="0"/>
              <a:t>, the shield of thy help, and who is the sword of thy excellency! and thine enemies shall be found liars unto thee; and thou shalt tread upon their high places.</a:t>
            </a:r>
          </a:p>
          <a:p>
            <a:pPr lvl="1"/>
            <a:r>
              <a:rPr lang="en-US" dirty="0" smtClean="0"/>
              <a:t>God’s </a:t>
            </a:r>
            <a:r>
              <a:rPr lang="en-US" dirty="0"/>
              <a:t>salvation will make you happy.</a:t>
            </a:r>
          </a:p>
          <a:p>
            <a:r>
              <a:rPr lang="en-US" dirty="0"/>
              <a:t>1 Kings 10:6,8  And she said to the king, It was a true report that I heard in mine own land of thy acts and of thy wisdom. 8  Happy are thy men, happy are these thy servants, which stand continually before thee, and that hear thy wisdom.</a:t>
            </a:r>
          </a:p>
          <a:p>
            <a:pPr lvl="1"/>
            <a:r>
              <a:rPr lang="en-US" dirty="0" smtClean="0"/>
              <a:t>God’s </a:t>
            </a:r>
            <a:r>
              <a:rPr lang="en-US" dirty="0"/>
              <a:t>wisdom (knowledge, truth) will make you happy.</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4</a:t>
            </a:fld>
            <a:endParaRPr lang="en-US"/>
          </a:p>
        </p:txBody>
      </p:sp>
    </p:spTree>
    <p:extLst>
      <p:ext uri="{BB962C8B-B14F-4D97-AF65-F5344CB8AC3E}">
        <p14:creationId xmlns:p14="http://schemas.microsoft.com/office/powerpoint/2010/main" val="4286089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Romans 14:22  Hast thou faith? have it to thyself before God. </a:t>
            </a:r>
            <a:r>
              <a:rPr lang="en-US" b="1" u="sng" dirty="0"/>
              <a:t>Happy is he</a:t>
            </a:r>
            <a:r>
              <a:rPr lang="en-US" u="sng" dirty="0"/>
              <a:t> that </a:t>
            </a:r>
            <a:r>
              <a:rPr lang="en-US" u="sng" dirty="0" err="1"/>
              <a:t>condemneth</a:t>
            </a:r>
            <a:r>
              <a:rPr lang="en-US" u="sng" dirty="0"/>
              <a:t> not himself in that thing which he </a:t>
            </a:r>
            <a:r>
              <a:rPr lang="en-US" u="sng" dirty="0" err="1"/>
              <a:t>alloweth</a:t>
            </a:r>
            <a:r>
              <a:rPr lang="en-US" dirty="0"/>
              <a:t>.</a:t>
            </a:r>
          </a:p>
          <a:p>
            <a:pPr lvl="1"/>
            <a:r>
              <a:rPr lang="en-US" dirty="0" smtClean="0"/>
              <a:t>You </a:t>
            </a:r>
            <a:r>
              <a:rPr lang="en-US" dirty="0"/>
              <a:t>will be happy if you have Christian Liberty.</a:t>
            </a:r>
          </a:p>
          <a:p>
            <a:pPr lvl="1"/>
            <a:r>
              <a:rPr lang="en-US" dirty="0" smtClean="0"/>
              <a:t>You </a:t>
            </a:r>
            <a:r>
              <a:rPr lang="en-US" dirty="0"/>
              <a:t>will be happy if you understand the word of God.</a:t>
            </a:r>
          </a:p>
          <a:p>
            <a:r>
              <a:rPr lang="en-US" dirty="0"/>
              <a:t>Proverbs 3:13  </a:t>
            </a:r>
            <a:r>
              <a:rPr lang="en-US" u="sng" dirty="0"/>
              <a:t>Happy is the man that </a:t>
            </a:r>
            <a:r>
              <a:rPr lang="en-US" u="sng" dirty="0" err="1"/>
              <a:t>findeth</a:t>
            </a:r>
            <a:r>
              <a:rPr lang="en-US" u="sng" dirty="0"/>
              <a:t> wisdom</a:t>
            </a:r>
            <a:r>
              <a:rPr lang="en-US" dirty="0"/>
              <a:t>, and the man that </a:t>
            </a:r>
            <a:r>
              <a:rPr lang="en-US" dirty="0" err="1"/>
              <a:t>getteth</a:t>
            </a:r>
            <a:r>
              <a:rPr lang="en-US" dirty="0"/>
              <a:t> understanding.</a:t>
            </a:r>
          </a:p>
          <a:p>
            <a:r>
              <a:rPr lang="en-US" dirty="0"/>
              <a:t>Acts 26:2  I think myself </a:t>
            </a:r>
            <a:r>
              <a:rPr lang="en-US" b="1" u="sng" dirty="0"/>
              <a:t>happy</a:t>
            </a:r>
            <a:r>
              <a:rPr lang="en-US" dirty="0"/>
              <a:t>, king Agrippa, because I shall answer for myself this day before thee touching all the things whereof I am accused of the Jews:</a:t>
            </a:r>
          </a:p>
          <a:p>
            <a:pPr lvl="1"/>
            <a:r>
              <a:rPr lang="en-US" dirty="0" smtClean="0"/>
              <a:t>Paul </a:t>
            </a:r>
            <a:r>
              <a:rPr lang="en-US" dirty="0"/>
              <a:t>was happy to give his testimony, and the truth, and the Gospel.</a:t>
            </a:r>
          </a:p>
          <a:p>
            <a:pPr lvl="1"/>
            <a:r>
              <a:rPr lang="en-US" dirty="0" smtClean="0"/>
              <a:t>How </a:t>
            </a:r>
            <a:r>
              <a:rPr lang="en-US" dirty="0"/>
              <a:t>do you begin to be happy? How do you begin to get wisdom…?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5</a:t>
            </a:fld>
            <a:endParaRPr lang="en-US"/>
          </a:p>
        </p:txBody>
      </p:sp>
    </p:spTree>
    <p:extLst>
      <p:ext uri="{BB962C8B-B14F-4D97-AF65-F5344CB8AC3E}">
        <p14:creationId xmlns:p14="http://schemas.microsoft.com/office/powerpoint/2010/main" val="7861252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9:10  The fear of the LORD is the beginning of wisdom: and the knowledge of the holy is understanding.</a:t>
            </a:r>
          </a:p>
          <a:p>
            <a:r>
              <a:rPr lang="en-US" dirty="0"/>
              <a:t>Psalms 128:1-4  Blessed is </a:t>
            </a:r>
            <a:r>
              <a:rPr lang="en-US" u="sng" dirty="0"/>
              <a:t>every one that </a:t>
            </a:r>
            <a:r>
              <a:rPr lang="en-US" u="sng" dirty="0" err="1"/>
              <a:t>feareth</a:t>
            </a:r>
            <a:r>
              <a:rPr lang="en-US" u="sng" dirty="0"/>
              <a:t> the LORD</a:t>
            </a:r>
            <a:r>
              <a:rPr lang="en-US" dirty="0"/>
              <a:t>; that </a:t>
            </a:r>
            <a:r>
              <a:rPr lang="en-US" dirty="0" err="1"/>
              <a:t>walketh</a:t>
            </a:r>
            <a:r>
              <a:rPr lang="en-US" dirty="0"/>
              <a:t> in his ways.  2  For thou shalt eat the labour of thine hands: </a:t>
            </a:r>
            <a:r>
              <a:rPr lang="en-US" b="1" u="sng" dirty="0"/>
              <a:t>happy</a:t>
            </a:r>
            <a:r>
              <a:rPr lang="en-US" u="sng" dirty="0"/>
              <a:t> shalt thou be</a:t>
            </a:r>
            <a:r>
              <a:rPr lang="en-US" dirty="0"/>
              <a:t>, and it shall be well with thee.  3  </a:t>
            </a:r>
            <a:r>
              <a:rPr lang="en-US" u="sng" dirty="0"/>
              <a:t>Thy wife shall be as a fruitful vine</a:t>
            </a:r>
            <a:r>
              <a:rPr lang="en-US" dirty="0"/>
              <a:t> by the sides of thine house: </a:t>
            </a:r>
            <a:r>
              <a:rPr lang="en-US" u="sng" dirty="0"/>
              <a:t>thy children like olive plants</a:t>
            </a:r>
            <a:r>
              <a:rPr lang="en-US" dirty="0"/>
              <a:t> round about thy table.  4  Behold, that thus shall the man be blessed that </a:t>
            </a:r>
            <a:r>
              <a:rPr lang="en-US" dirty="0" err="1"/>
              <a:t>feareth</a:t>
            </a:r>
            <a:r>
              <a:rPr lang="en-US" dirty="0"/>
              <a:t> the LORD.</a:t>
            </a:r>
          </a:p>
          <a:p>
            <a:pPr lvl="1"/>
            <a:r>
              <a:rPr lang="en-US" dirty="0" smtClean="0"/>
              <a:t>Your </a:t>
            </a:r>
            <a:r>
              <a:rPr lang="en-US" dirty="0"/>
              <a:t>spouse and children are joyous fruits.</a:t>
            </a:r>
          </a:p>
          <a:p>
            <a:pPr lvl="1"/>
            <a:r>
              <a:rPr lang="en-US" dirty="0"/>
              <a:t>You will be happy if you truly fear the Lord. What does it mean to really Fear him?</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6</a:t>
            </a:fld>
            <a:endParaRPr lang="en-US"/>
          </a:p>
        </p:txBody>
      </p:sp>
    </p:spTree>
    <p:extLst>
      <p:ext uri="{BB962C8B-B14F-4D97-AF65-F5344CB8AC3E}">
        <p14:creationId xmlns:p14="http://schemas.microsoft.com/office/powerpoint/2010/main" val="38817818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29:18  Where there is no vision, the people perish: but </a:t>
            </a:r>
            <a:r>
              <a:rPr lang="en-US" u="sng" dirty="0"/>
              <a:t>he that </a:t>
            </a:r>
            <a:r>
              <a:rPr lang="en-US" u="sng" dirty="0" err="1"/>
              <a:t>keepeth</a:t>
            </a:r>
            <a:r>
              <a:rPr lang="en-US" u="sng" dirty="0"/>
              <a:t> the law</a:t>
            </a:r>
            <a:r>
              <a:rPr lang="en-US" dirty="0"/>
              <a:t>, happy is he.</a:t>
            </a:r>
          </a:p>
          <a:p>
            <a:pPr lvl="1"/>
            <a:r>
              <a:rPr lang="en-US" dirty="0" smtClean="0"/>
              <a:t>Fear </a:t>
            </a:r>
            <a:r>
              <a:rPr lang="en-US" dirty="0"/>
              <a:t>his word, keep his word!</a:t>
            </a:r>
          </a:p>
          <a:p>
            <a:pPr lvl="1"/>
            <a:r>
              <a:rPr lang="en-US" dirty="0" smtClean="0"/>
              <a:t>When </a:t>
            </a:r>
            <a:r>
              <a:rPr lang="en-US" dirty="0"/>
              <a:t>you fear God, you keep his commandments.</a:t>
            </a:r>
          </a:p>
          <a:p>
            <a:r>
              <a:rPr lang="en-US" dirty="0"/>
              <a:t>Proverbs 28:14  </a:t>
            </a:r>
            <a:r>
              <a:rPr lang="en-US" u="sng" dirty="0"/>
              <a:t>Happy is the man that </a:t>
            </a:r>
            <a:r>
              <a:rPr lang="en-US" u="sng" dirty="0" err="1"/>
              <a:t>feareth</a:t>
            </a:r>
            <a:r>
              <a:rPr lang="en-US" u="sng" dirty="0"/>
              <a:t> </a:t>
            </a:r>
            <a:r>
              <a:rPr lang="en-US" u="sng" dirty="0" err="1"/>
              <a:t>alway</a:t>
            </a:r>
            <a:r>
              <a:rPr lang="en-US" dirty="0"/>
              <a:t>: but he that </a:t>
            </a:r>
            <a:r>
              <a:rPr lang="en-US" dirty="0" err="1"/>
              <a:t>hardeneth</a:t>
            </a:r>
            <a:r>
              <a:rPr lang="en-US" dirty="0"/>
              <a:t> his heart shall fall into mischief.</a:t>
            </a:r>
          </a:p>
          <a:p>
            <a:pPr lvl="1"/>
            <a:r>
              <a:rPr lang="en-US" dirty="0" smtClean="0"/>
              <a:t>Some </a:t>
            </a:r>
            <a:r>
              <a:rPr lang="en-US" dirty="0"/>
              <a:t>of mankind may also know this.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7</a:t>
            </a:fld>
            <a:endParaRPr lang="en-US"/>
          </a:p>
        </p:txBody>
      </p:sp>
    </p:spTree>
    <p:extLst>
      <p:ext uri="{BB962C8B-B14F-4D97-AF65-F5344CB8AC3E}">
        <p14:creationId xmlns:p14="http://schemas.microsoft.com/office/powerpoint/2010/main" val="4218026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smtClean="0">
                <a:solidFill>
                  <a:schemeClr val="tx1">
                    <a:lumMod val="65000"/>
                    <a:lumOff val="35000"/>
                  </a:schemeClr>
                </a:solidFill>
              </a:rPr>
              <a:t>Happiness from Suffering</a:t>
            </a:r>
            <a:endParaRPr lang="en-US" dirty="0">
              <a:solidFill>
                <a:schemeClr val="tx1">
                  <a:lumMod val="65000"/>
                  <a:lumOff val="35000"/>
                </a:schemeClr>
              </a:solidFill>
            </a:endParaRPr>
          </a:p>
          <a:p>
            <a:r>
              <a:rPr lang="en-US" dirty="0"/>
              <a:t>1 Peter 3:14  But and </a:t>
            </a:r>
            <a:r>
              <a:rPr lang="en-US" b="1" u="sng" dirty="0"/>
              <a:t>if ye suffer</a:t>
            </a:r>
            <a:r>
              <a:rPr lang="en-US" u="sng" dirty="0"/>
              <a:t> for righteousness' sake</a:t>
            </a:r>
            <a:r>
              <a:rPr lang="en-US" dirty="0"/>
              <a:t>, </a:t>
            </a:r>
            <a:r>
              <a:rPr lang="en-US" u="sng" dirty="0"/>
              <a:t>happy are ye</a:t>
            </a:r>
            <a:r>
              <a:rPr lang="en-US" dirty="0"/>
              <a:t>: and be not afraid of their terror, neither be troubled;</a:t>
            </a:r>
          </a:p>
          <a:p>
            <a:r>
              <a:rPr lang="en-US" dirty="0"/>
              <a:t>1 Peter 4:14  </a:t>
            </a:r>
            <a:r>
              <a:rPr lang="en-US" b="1" u="sng" dirty="0"/>
              <a:t>If ye be reproached</a:t>
            </a:r>
            <a:r>
              <a:rPr lang="en-US" u="sng" dirty="0"/>
              <a:t> for the name of Christ</a:t>
            </a:r>
            <a:r>
              <a:rPr lang="en-US" dirty="0"/>
              <a:t>, </a:t>
            </a:r>
            <a:r>
              <a:rPr lang="en-US" u="sng" dirty="0"/>
              <a:t>happy are ye</a:t>
            </a:r>
            <a:r>
              <a:rPr lang="en-US" dirty="0"/>
              <a:t>; for the spirit of glory and of God </a:t>
            </a:r>
            <a:r>
              <a:rPr lang="en-US" dirty="0" err="1"/>
              <a:t>resteth</a:t>
            </a:r>
            <a:r>
              <a:rPr lang="en-US" dirty="0"/>
              <a:t> upon you: on their part he is evil spoken of, but on your part he is glorified.</a:t>
            </a:r>
          </a:p>
          <a:p>
            <a:r>
              <a:rPr lang="en-US" dirty="0"/>
              <a:t>1 Peter 4:16  Yet </a:t>
            </a:r>
            <a:r>
              <a:rPr lang="en-US" u="sng" dirty="0"/>
              <a:t>if any man suffer</a:t>
            </a:r>
            <a:r>
              <a:rPr lang="en-US" dirty="0"/>
              <a:t> as a Christian, </a:t>
            </a:r>
            <a:r>
              <a:rPr lang="en-US" u="sng" dirty="0"/>
              <a:t>let him not be ashamed</a:t>
            </a:r>
            <a:r>
              <a:rPr lang="en-US" dirty="0"/>
              <a:t>; but let him glorify God on this behalf.</a:t>
            </a:r>
          </a:p>
          <a:p>
            <a:pPr lvl="1"/>
            <a:r>
              <a:rPr lang="en-US" dirty="0" smtClean="0"/>
              <a:t>We </a:t>
            </a:r>
            <a:r>
              <a:rPr lang="en-US" dirty="0"/>
              <a:t>may feel beat down and ashamed instead of happy right now…</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8</a:t>
            </a:fld>
            <a:endParaRPr lang="en-US"/>
          </a:p>
        </p:txBody>
      </p:sp>
    </p:spTree>
    <p:extLst>
      <p:ext uri="{BB962C8B-B14F-4D97-AF65-F5344CB8AC3E}">
        <p14:creationId xmlns:p14="http://schemas.microsoft.com/office/powerpoint/2010/main" val="660070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Peter 4:13  But </a:t>
            </a:r>
            <a:r>
              <a:rPr lang="en-US" u="sng" dirty="0"/>
              <a:t>rejoice</a:t>
            </a:r>
            <a:r>
              <a:rPr lang="en-US" dirty="0"/>
              <a:t>, inasmuch as ye are partakers of Christ's sufferings; that, </a:t>
            </a:r>
            <a:r>
              <a:rPr lang="en-US" u="sng" dirty="0"/>
              <a:t>when his glory shall be revealed</a:t>
            </a:r>
            <a:r>
              <a:rPr lang="en-US" dirty="0"/>
              <a:t>, ye may be glad also with </a:t>
            </a:r>
            <a:r>
              <a:rPr lang="en-US" u="sng" dirty="0"/>
              <a:t>exceeding joy</a:t>
            </a:r>
            <a:r>
              <a:rPr lang="en-US" dirty="0"/>
              <a:t>.</a:t>
            </a:r>
          </a:p>
          <a:p>
            <a:r>
              <a:rPr lang="en-US" dirty="0"/>
              <a:t>James 5:10-11  Take, my brethren, the prophets, who have spoken in the name of the Lord, for an example of suffering affliction, and of patience. 11  Behold, </a:t>
            </a:r>
            <a:r>
              <a:rPr lang="en-US" u="sng" dirty="0"/>
              <a:t>we count them happy which endure</a:t>
            </a:r>
            <a:r>
              <a:rPr lang="en-US" dirty="0"/>
              <a:t>. Ye have heard of the patience of Job, and have seen </a:t>
            </a:r>
            <a:r>
              <a:rPr lang="en-US" u="sng" dirty="0"/>
              <a:t>the end of the Lord</a:t>
            </a:r>
            <a:r>
              <a:rPr lang="en-US" dirty="0"/>
              <a:t>; that the Lord is very pitiful, and of tender mercy.</a:t>
            </a:r>
          </a:p>
          <a:p>
            <a:pPr lvl="1"/>
            <a:r>
              <a:rPr lang="en-US" dirty="0" smtClean="0"/>
              <a:t>Fear </a:t>
            </a:r>
            <a:r>
              <a:rPr lang="en-US" dirty="0"/>
              <a:t>Him, obey Him. Though you may suffer for it, the end of it is exceeding joy and happiness.</a:t>
            </a:r>
          </a:p>
          <a:p>
            <a:pPr lvl="1"/>
            <a:r>
              <a:rPr lang="en-US" dirty="0"/>
              <a:t>That may not sound so nice now, but it is </a:t>
            </a:r>
            <a:r>
              <a:rPr lang="en-US" dirty="0" smtClean="0"/>
              <a:t>indeed </a:t>
            </a:r>
            <a:r>
              <a:rPr lang="en-US" dirty="0"/>
              <a:t>the truth, a hard TRUTH. Acts 13:50-52</a:t>
            </a:r>
          </a:p>
          <a:p>
            <a:pPr lvl="1"/>
            <a:r>
              <a:rPr lang="en-US" dirty="0"/>
              <a:t>Mankind does not know this.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9</a:t>
            </a:fld>
            <a:endParaRPr lang="en-US"/>
          </a:p>
        </p:txBody>
      </p:sp>
    </p:spTree>
    <p:extLst>
      <p:ext uri="{BB962C8B-B14F-4D97-AF65-F5344CB8AC3E}">
        <p14:creationId xmlns:p14="http://schemas.microsoft.com/office/powerpoint/2010/main" val="22272322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smtClean="0">
                <a:solidFill>
                  <a:schemeClr val="tx1">
                    <a:lumMod val="65000"/>
                    <a:lumOff val="35000"/>
                  </a:schemeClr>
                </a:solidFill>
              </a:rPr>
              <a:t>Happiness from The Church and </a:t>
            </a:r>
            <a:r>
              <a:rPr lang="en-US" b="1" dirty="0">
                <a:solidFill>
                  <a:schemeClr val="tx1">
                    <a:lumMod val="65000"/>
                    <a:lumOff val="35000"/>
                  </a:schemeClr>
                </a:solidFill>
              </a:rPr>
              <a:t>Christian </a:t>
            </a:r>
            <a:r>
              <a:rPr lang="en-US" b="1" dirty="0" smtClean="0">
                <a:solidFill>
                  <a:schemeClr val="tx1">
                    <a:lumMod val="65000"/>
                    <a:lumOff val="35000"/>
                  </a:schemeClr>
                </a:solidFill>
              </a:rPr>
              <a:t>Fellowship</a:t>
            </a:r>
            <a:endParaRPr lang="en-US" dirty="0">
              <a:solidFill>
                <a:schemeClr val="tx1">
                  <a:lumMod val="65000"/>
                  <a:lumOff val="35000"/>
                </a:schemeClr>
              </a:solidFill>
            </a:endParaRPr>
          </a:p>
          <a:p>
            <a:r>
              <a:rPr lang="en-US" dirty="0"/>
              <a:t>1 Thessalonians 2:19-20  </a:t>
            </a:r>
            <a:r>
              <a:rPr lang="en-US" b="1" u="sng" dirty="0"/>
              <a:t>For what is our hope, or joy, or crown of rejoicing?</a:t>
            </a:r>
            <a:r>
              <a:rPr lang="en-US" dirty="0"/>
              <a:t> Are not even ye in the presence of our Lord Jesus Christ at his coming?  20  For </a:t>
            </a:r>
            <a:r>
              <a:rPr lang="en-US" b="1" u="sng" dirty="0"/>
              <a:t>ye are our glory and joy.</a:t>
            </a:r>
            <a:endParaRPr lang="en-US" dirty="0"/>
          </a:p>
          <a:p>
            <a:r>
              <a:rPr lang="en-US" dirty="0"/>
              <a:t>2 Timothy 1:4  </a:t>
            </a:r>
            <a:r>
              <a:rPr lang="en-US" u="sng" dirty="0"/>
              <a:t>Greatly desiring to see thee</a:t>
            </a:r>
            <a:r>
              <a:rPr lang="en-US" dirty="0"/>
              <a:t>, being mindful of thy tears, </a:t>
            </a:r>
            <a:r>
              <a:rPr lang="en-US" u="sng" dirty="0"/>
              <a:t>that I may be filled with joy</a:t>
            </a:r>
            <a:r>
              <a:rPr lang="en-US" dirty="0"/>
              <a:t>;</a:t>
            </a:r>
          </a:p>
          <a:p>
            <a:pPr lvl="1"/>
            <a:r>
              <a:rPr lang="en-US" dirty="0" smtClean="0"/>
              <a:t>Paul </a:t>
            </a:r>
            <a:r>
              <a:rPr lang="en-US" dirty="0"/>
              <a:t>says what gives him joy is his Christian brethren.</a:t>
            </a:r>
          </a:p>
          <a:p>
            <a:pPr lvl="1"/>
            <a:r>
              <a:rPr lang="en-US" dirty="0" smtClean="0"/>
              <a:t>John </a:t>
            </a:r>
            <a:r>
              <a:rPr lang="en-US" dirty="0"/>
              <a:t>says the same.</a:t>
            </a:r>
          </a:p>
          <a:p>
            <a:r>
              <a:rPr lang="en-US" dirty="0"/>
              <a:t>2 John 1:12  Having many things to write unto you, I would not write with paper and ink: but </a:t>
            </a:r>
            <a:r>
              <a:rPr lang="en-US" u="sng" dirty="0"/>
              <a:t>I trust to come unto you</a:t>
            </a:r>
            <a:r>
              <a:rPr lang="en-US" dirty="0"/>
              <a:t>, and speak face to face, </a:t>
            </a:r>
            <a:r>
              <a:rPr lang="en-US" u="sng" dirty="0"/>
              <a:t>that our joy may be full</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10</a:t>
            </a:fld>
            <a:endParaRPr lang="en-US"/>
          </a:p>
        </p:txBody>
      </p:sp>
    </p:spTree>
    <p:extLst>
      <p:ext uri="{BB962C8B-B14F-4D97-AF65-F5344CB8AC3E}">
        <p14:creationId xmlns:p14="http://schemas.microsoft.com/office/powerpoint/2010/main" val="19717652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1:3  That which we have seen and heard declare we unto you, that ye also may have fellowship with us: and truly our fellowship is with the Father, and with his Son Jesus Christ.  4  </a:t>
            </a:r>
            <a:r>
              <a:rPr lang="en-US" u="sng" dirty="0"/>
              <a:t>And these things write we unto you, that your joy may be full.</a:t>
            </a:r>
            <a:endParaRPr lang="en-US" dirty="0"/>
          </a:p>
          <a:p>
            <a:pPr lvl="1"/>
            <a:r>
              <a:rPr lang="en-US" dirty="0" smtClean="0"/>
              <a:t>You </a:t>
            </a:r>
            <a:r>
              <a:rPr lang="en-US" dirty="0"/>
              <a:t>want joy in your life, you want to find happiness? Declare the truth!</a:t>
            </a:r>
          </a:p>
          <a:p>
            <a:pPr lvl="1"/>
            <a:r>
              <a:rPr lang="en-US" dirty="0"/>
              <a:t>The Gospel was written for us so that we might have JOY, joyous fellowship with God, and Christ, and the Church.</a:t>
            </a:r>
          </a:p>
          <a:p>
            <a:pPr lvl="1"/>
            <a:r>
              <a:rPr lang="en-US" dirty="0" smtClean="0"/>
              <a:t>The </a:t>
            </a:r>
            <a:r>
              <a:rPr lang="en-US" dirty="0"/>
              <a:t>Church is supposed to give you joy, comfort and to refresh you, among other things.</a:t>
            </a:r>
          </a:p>
          <a:p>
            <a:pPr lvl="1"/>
            <a:r>
              <a:rPr lang="en-US" dirty="0" smtClean="0"/>
              <a:t>We </a:t>
            </a:r>
            <a:r>
              <a:rPr lang="en-US" dirty="0"/>
              <a:t>need to get in the Book and figure out WHY we don’t and HOW to fix that.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11</a:t>
            </a:fld>
            <a:endParaRPr lang="en-US"/>
          </a:p>
        </p:txBody>
      </p:sp>
    </p:spTree>
    <p:extLst>
      <p:ext uri="{BB962C8B-B14F-4D97-AF65-F5344CB8AC3E}">
        <p14:creationId xmlns:p14="http://schemas.microsoft.com/office/powerpoint/2010/main" val="30965136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Covetousness and Contentment</a:t>
            </a:r>
            <a:endParaRPr lang="en-US" dirty="0">
              <a:solidFill>
                <a:schemeClr val="tx1">
                  <a:lumMod val="65000"/>
                  <a:lumOff val="35000"/>
                </a:schemeClr>
              </a:solidFill>
            </a:endParaRPr>
          </a:p>
        </p:txBody>
      </p:sp>
      <p:sp>
        <p:nvSpPr>
          <p:cNvPr id="3" name="Subtitle 2"/>
          <p:cNvSpPr>
            <a:spLocks noGrp="1"/>
          </p:cNvSpPr>
          <p:nvPr>
            <p:ph type="subTitle" idx="1"/>
          </p:nvPr>
        </p:nvSpPr>
        <p:spPr/>
        <p:txBody>
          <a:bodyPr/>
          <a:lstStyle/>
          <a:p>
            <a:r>
              <a:rPr lang="en-US" dirty="0" smtClean="0">
                <a:solidFill>
                  <a:schemeClr val="tx1">
                    <a:lumMod val="65000"/>
                    <a:lumOff val="35000"/>
                  </a:schemeClr>
                </a:solidFill>
              </a:rPr>
              <a:t>The Problem and the Solution</a:t>
            </a:r>
          </a:p>
          <a:p>
            <a:r>
              <a:rPr lang="en-US" dirty="0" smtClean="0">
                <a:solidFill>
                  <a:schemeClr val="tx1">
                    <a:lumMod val="65000"/>
                    <a:lumOff val="35000"/>
                  </a:schemeClr>
                </a:solidFill>
              </a:rPr>
              <a:t>Keys for Happiness</a:t>
            </a:r>
            <a:endParaRPr lang="en-US" dirty="0">
              <a:solidFill>
                <a:schemeClr val="tx1">
                  <a:lumMod val="65000"/>
                  <a:lumOff val="35000"/>
                </a:schemeClr>
              </a:solidFill>
            </a:endParaRPr>
          </a:p>
        </p:txBody>
      </p:sp>
    </p:spTree>
    <p:extLst>
      <p:ext uri="{BB962C8B-B14F-4D97-AF65-F5344CB8AC3E}">
        <p14:creationId xmlns:p14="http://schemas.microsoft.com/office/powerpoint/2010/main" val="1617702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Luke 3:14  And the soldiers likewise demanded of him, saying, And what shall we do? And he said unto them, Do violence to no man, neither accuse any falsely; and </a:t>
            </a:r>
            <a:r>
              <a:rPr lang="en-US" u="sng" dirty="0"/>
              <a:t>be content with your wages</a:t>
            </a:r>
            <a:r>
              <a:rPr lang="en-US" dirty="0"/>
              <a:t>. </a:t>
            </a:r>
          </a:p>
          <a:p>
            <a:pPr lvl="1"/>
            <a:r>
              <a:rPr lang="en-US" dirty="0" smtClean="0"/>
              <a:t>I </a:t>
            </a:r>
            <a:r>
              <a:rPr lang="en-US" dirty="0"/>
              <a:t>learned this in training at work:</a:t>
            </a:r>
          </a:p>
          <a:p>
            <a:pPr lvl="2"/>
            <a:r>
              <a:rPr lang="en-US" dirty="0"/>
              <a:t>How much money would it take to make you happy or content?</a:t>
            </a:r>
          </a:p>
          <a:p>
            <a:pPr lvl="2"/>
            <a:r>
              <a:rPr lang="en-US" dirty="0" smtClean="0"/>
              <a:t>The </a:t>
            </a:r>
            <a:r>
              <a:rPr lang="en-US" dirty="0"/>
              <a:t>answer is always the same: More than I currently </a:t>
            </a:r>
            <a:r>
              <a:rPr lang="en-US" dirty="0" smtClean="0"/>
              <a:t>have.</a:t>
            </a:r>
          </a:p>
          <a:p>
            <a:pPr lvl="1"/>
            <a:r>
              <a:rPr lang="en-US" dirty="0" smtClean="0"/>
              <a:t>I </a:t>
            </a:r>
            <a:r>
              <a:rPr lang="en-US" dirty="0"/>
              <a:t>think one of the keys to happiness in this life is to be content with what we have.</a:t>
            </a:r>
          </a:p>
          <a:p>
            <a:pPr lvl="1"/>
            <a:r>
              <a:rPr lang="en-US" dirty="0"/>
              <a:t>Money is not going to make you happy.</a:t>
            </a:r>
          </a:p>
          <a:p>
            <a:r>
              <a:rPr lang="en-US" dirty="0"/>
              <a:t>1 Timothy 6:9  But </a:t>
            </a:r>
            <a:r>
              <a:rPr lang="en-US" u="sng" dirty="0"/>
              <a:t>they that will be rich</a:t>
            </a:r>
            <a:r>
              <a:rPr lang="en-US" dirty="0"/>
              <a:t> fall into </a:t>
            </a:r>
            <a:r>
              <a:rPr lang="en-US" u="sng" dirty="0"/>
              <a:t>temptation and a snare</a:t>
            </a:r>
            <a:r>
              <a:rPr lang="en-US" dirty="0"/>
              <a:t>, and into many foolish and hurtful lusts, which drown men in </a:t>
            </a:r>
            <a:r>
              <a:rPr lang="en-US" b="1" u="sng" dirty="0"/>
              <a:t>destruction and perdition</a:t>
            </a:r>
            <a:r>
              <a:rPr lang="en-US" dirty="0"/>
              <a:t>.</a:t>
            </a:r>
          </a:p>
          <a:p>
            <a:pPr lvl="1"/>
            <a:r>
              <a:rPr lang="en-US" dirty="0"/>
              <a:t>The desire to be rich in this world is a trap!</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13</a:t>
            </a:fld>
            <a:endParaRPr lang="en-US"/>
          </a:p>
        </p:txBody>
      </p:sp>
    </p:spTree>
    <p:extLst>
      <p:ext uri="{BB962C8B-B14F-4D97-AF65-F5344CB8AC3E}">
        <p14:creationId xmlns:p14="http://schemas.microsoft.com/office/powerpoint/2010/main" val="3416082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Timothy 6:10  For </a:t>
            </a:r>
            <a:r>
              <a:rPr lang="en-US" u="sng" dirty="0"/>
              <a:t>the love of money</a:t>
            </a:r>
            <a:r>
              <a:rPr lang="en-US" dirty="0"/>
              <a:t> is the root of all evil: which while some </a:t>
            </a:r>
            <a:r>
              <a:rPr lang="en-US" b="1" u="sng" dirty="0"/>
              <a:t>coveted</a:t>
            </a:r>
            <a:r>
              <a:rPr lang="en-US" dirty="0"/>
              <a:t> after, they have erred from the faith, and </a:t>
            </a:r>
            <a:r>
              <a:rPr lang="en-US" u="sng" dirty="0"/>
              <a:t>pierced themselves through with many sorrows</a:t>
            </a:r>
            <a:r>
              <a:rPr lang="en-US" dirty="0"/>
              <a:t>.</a:t>
            </a:r>
          </a:p>
          <a:p>
            <a:pPr lvl="1"/>
            <a:r>
              <a:rPr lang="en-US" dirty="0"/>
              <a:t>Desiring money will lead you to sorrows.</a:t>
            </a:r>
          </a:p>
          <a:p>
            <a:pPr lvl="1"/>
            <a:r>
              <a:rPr lang="en-US" dirty="0"/>
              <a:t>It is </a:t>
            </a:r>
            <a:r>
              <a:rPr lang="en-US" dirty="0" err="1"/>
              <a:t>coveteousness</a:t>
            </a:r>
            <a:r>
              <a:rPr lang="en-US" dirty="0"/>
              <a:t> (the opposite of contentment), and you will never get enough.</a:t>
            </a:r>
          </a:p>
          <a:p>
            <a:pPr lvl="1"/>
            <a:r>
              <a:rPr lang="en-US" dirty="0"/>
              <a:t>Why don’t the gluttonously rich just stop working or more money?</a:t>
            </a:r>
          </a:p>
          <a:p>
            <a:r>
              <a:rPr lang="en-US" dirty="0" smtClean="0"/>
              <a:t>Philippians </a:t>
            </a:r>
            <a:r>
              <a:rPr lang="en-US" dirty="0"/>
              <a:t>3:18-19  (For many walk, of whom I have told you often, and now tell you even weeping, that they are the enemies of the cross of Christ:  19  Whose end is destruction, </a:t>
            </a:r>
            <a:r>
              <a:rPr lang="en-US" u="sng" dirty="0"/>
              <a:t>whose God is their belly</a:t>
            </a:r>
            <a:r>
              <a:rPr lang="en-US" dirty="0"/>
              <a:t>, and whose glory is in their shame, who mind earthly things.)</a:t>
            </a:r>
          </a:p>
          <a:p>
            <a:pPr lvl="1"/>
            <a:r>
              <a:rPr lang="en-US" dirty="0" smtClean="0"/>
              <a:t>We’ve </a:t>
            </a:r>
            <a:r>
              <a:rPr lang="en-US" dirty="0"/>
              <a:t>now learned what truly BEST motivates mankind.</a:t>
            </a:r>
          </a:p>
          <a:p>
            <a:pPr lvl="1"/>
            <a:r>
              <a:rPr lang="en-US" dirty="0" smtClean="0"/>
              <a:t>Guess </a:t>
            </a:r>
            <a:r>
              <a:rPr lang="en-US" dirty="0"/>
              <a:t>what it is?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14</a:t>
            </a:fld>
            <a:endParaRPr lang="en-US"/>
          </a:p>
        </p:txBody>
      </p:sp>
    </p:spTree>
    <p:extLst>
      <p:ext uri="{BB962C8B-B14F-4D97-AF65-F5344CB8AC3E}">
        <p14:creationId xmlns:p14="http://schemas.microsoft.com/office/powerpoint/2010/main" val="9365108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Ephesians 2:2-3  Wherein in time past ye walked according to the course of this world, according to </a:t>
            </a:r>
            <a:r>
              <a:rPr lang="en-US" b="1" u="sng" dirty="0"/>
              <a:t>the prince of the power of the air</a:t>
            </a:r>
            <a:r>
              <a:rPr lang="en-US" dirty="0"/>
              <a:t>, </a:t>
            </a:r>
            <a:r>
              <a:rPr lang="en-US" u="sng" dirty="0"/>
              <a:t>the spirit that now worketh in the children of disobedience</a:t>
            </a:r>
            <a:r>
              <a:rPr lang="en-US" dirty="0"/>
              <a:t>:  3  Among whom also we all had </a:t>
            </a:r>
            <a:r>
              <a:rPr lang="en-US" u="sng" dirty="0"/>
              <a:t>our conversation</a:t>
            </a:r>
            <a:r>
              <a:rPr lang="en-US" dirty="0"/>
              <a:t> in times past </a:t>
            </a:r>
            <a:r>
              <a:rPr lang="en-US" u="sng" dirty="0"/>
              <a:t>in the lusts of our flesh</a:t>
            </a:r>
            <a:r>
              <a:rPr lang="en-US" dirty="0"/>
              <a:t>, fulfilling the desires of the flesh and of the mind; and were by nature the children of wrath, even as others.</a:t>
            </a:r>
          </a:p>
          <a:p>
            <a:pPr lvl="1"/>
            <a:r>
              <a:rPr lang="en-US" dirty="0" smtClean="0"/>
              <a:t>The </a:t>
            </a:r>
            <a:r>
              <a:rPr lang="en-US" dirty="0"/>
              <a:t>lusts of you Father ye will do! You have the desires of Satan in your flesh!</a:t>
            </a:r>
          </a:p>
          <a:p>
            <a:pPr lvl="1"/>
            <a:r>
              <a:rPr lang="en-US" dirty="0" smtClean="0"/>
              <a:t>You </a:t>
            </a:r>
            <a:r>
              <a:rPr lang="en-US" dirty="0"/>
              <a:t>may still be working to fulfil those desires.</a:t>
            </a:r>
          </a:p>
          <a:p>
            <a:pPr lvl="1"/>
            <a:r>
              <a:rPr lang="en-US" dirty="0" smtClean="0"/>
              <a:t>And </a:t>
            </a:r>
            <a:r>
              <a:rPr lang="en-US" dirty="0"/>
              <a:t>what is Satan’s greatest desire, his greatest LUST?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15</a:t>
            </a:fld>
            <a:endParaRPr lang="en-US"/>
          </a:p>
        </p:txBody>
      </p:sp>
    </p:spTree>
    <p:extLst>
      <p:ext uri="{BB962C8B-B14F-4D97-AF65-F5344CB8AC3E}">
        <p14:creationId xmlns:p14="http://schemas.microsoft.com/office/powerpoint/2010/main" val="2455978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John 2:16  For all that is in the world, the lust of the flesh, and </a:t>
            </a:r>
            <a:r>
              <a:rPr lang="en-US" u="sng" dirty="0"/>
              <a:t>the lust of the eyes</a:t>
            </a:r>
            <a:r>
              <a:rPr lang="en-US" dirty="0"/>
              <a:t>, and </a:t>
            </a:r>
            <a:r>
              <a:rPr lang="en-US" u="sng" dirty="0"/>
              <a:t>the pride of life</a:t>
            </a:r>
            <a:r>
              <a:rPr lang="en-US" dirty="0"/>
              <a:t>, is not of the Father, but is of the world.</a:t>
            </a:r>
          </a:p>
          <a:p>
            <a:pPr lvl="1"/>
            <a:r>
              <a:rPr lang="en-US" dirty="0" smtClean="0"/>
              <a:t>Not </a:t>
            </a:r>
            <a:r>
              <a:rPr lang="en-US" dirty="0"/>
              <a:t>just money, but PRIDE and VANITY.</a:t>
            </a:r>
          </a:p>
          <a:p>
            <a:pPr lvl="2"/>
            <a:r>
              <a:rPr lang="en-US" dirty="0" smtClean="0"/>
              <a:t>Autonomy-mastery-acheivement-influence-power-purpose-affiliation</a:t>
            </a:r>
            <a:r>
              <a:rPr lang="en-US" dirty="0"/>
              <a:t>.</a:t>
            </a:r>
          </a:p>
          <a:p>
            <a:pPr lvl="1"/>
            <a:r>
              <a:rPr lang="en-US" dirty="0" smtClean="0"/>
              <a:t>We </a:t>
            </a:r>
            <a:r>
              <a:rPr lang="en-US" dirty="0"/>
              <a:t>work to satisfy our lusts for money and pride and vanity!</a:t>
            </a:r>
          </a:p>
          <a:p>
            <a:pPr lvl="1"/>
            <a:r>
              <a:rPr lang="en-US" dirty="0"/>
              <a:t>Just like filling your belly, you can never get enough.</a:t>
            </a:r>
          </a:p>
          <a:p>
            <a:r>
              <a:rPr lang="en-US" dirty="0"/>
              <a:t>Proverbs 27:20  Hell and destruction are never full; so </a:t>
            </a:r>
            <a:r>
              <a:rPr lang="en-US" u="sng" dirty="0"/>
              <a:t>the eyes of man are never satisfied</a:t>
            </a:r>
            <a:r>
              <a:rPr lang="en-US" dirty="0"/>
              <a: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16</a:t>
            </a:fld>
            <a:endParaRPr lang="en-US"/>
          </a:p>
        </p:txBody>
      </p:sp>
    </p:spTree>
    <p:extLst>
      <p:ext uri="{BB962C8B-B14F-4D97-AF65-F5344CB8AC3E}">
        <p14:creationId xmlns:p14="http://schemas.microsoft.com/office/powerpoint/2010/main" val="17756134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Proverbs 6:30-32  </a:t>
            </a:r>
            <a:r>
              <a:rPr lang="en-US" u="sng" dirty="0"/>
              <a:t>Men do not despise a thief, if he steal to satisfy his soul when he is hungry</a:t>
            </a:r>
            <a:r>
              <a:rPr lang="en-US" dirty="0"/>
              <a:t>;  31  But if he be found, he shall restore sevenfold; he shall give all the substance of his house.  32  But whoso </a:t>
            </a:r>
            <a:r>
              <a:rPr lang="en-US" dirty="0" err="1"/>
              <a:t>committeth</a:t>
            </a:r>
            <a:r>
              <a:rPr lang="en-US" dirty="0"/>
              <a:t> adultery with a woman </a:t>
            </a:r>
            <a:r>
              <a:rPr lang="en-US" u="sng" dirty="0" err="1"/>
              <a:t>lacketh</a:t>
            </a:r>
            <a:r>
              <a:rPr lang="en-US" u="sng" dirty="0"/>
              <a:t> understanding: he that doeth it </a:t>
            </a:r>
            <a:r>
              <a:rPr lang="en-US" u="sng" dirty="0" err="1"/>
              <a:t>destroyeth</a:t>
            </a:r>
            <a:r>
              <a:rPr lang="en-US" u="sng" dirty="0"/>
              <a:t> his own soul</a:t>
            </a:r>
            <a:r>
              <a:rPr lang="en-US" dirty="0"/>
              <a:t>.</a:t>
            </a:r>
          </a:p>
          <a:p>
            <a:pPr lvl="1"/>
            <a:r>
              <a:rPr lang="en-US" dirty="0" smtClean="0"/>
              <a:t>We </a:t>
            </a:r>
            <a:r>
              <a:rPr lang="en-US" dirty="0"/>
              <a:t>give </a:t>
            </a:r>
            <a:r>
              <a:rPr lang="en-US" dirty="0" err="1"/>
              <a:t>eachother</a:t>
            </a:r>
            <a:r>
              <a:rPr lang="en-US" dirty="0"/>
              <a:t> a pass when seeking to be filled, but God doesn’t.</a:t>
            </a:r>
          </a:p>
          <a:p>
            <a:pPr lvl="1"/>
            <a:r>
              <a:rPr lang="en-US" dirty="0" smtClean="0"/>
              <a:t>Mankind </a:t>
            </a:r>
            <a:r>
              <a:rPr lang="en-US" dirty="0"/>
              <a:t>is starving for happiness and joy. </a:t>
            </a:r>
          </a:p>
          <a:p>
            <a:pPr lvl="1"/>
            <a:r>
              <a:rPr lang="en-US" dirty="0"/>
              <a:t>They are trying to satisfy themselves, and in so doing, are destroying their own souls.</a:t>
            </a:r>
          </a:p>
          <a:p>
            <a:r>
              <a:rPr lang="en-US" dirty="0"/>
              <a:t>John 6:35  And Jesus said unto them, </a:t>
            </a:r>
            <a:r>
              <a:rPr lang="en-US" u="sng" dirty="0"/>
              <a:t>I am the bread of life</a:t>
            </a:r>
            <a:r>
              <a:rPr lang="en-US" dirty="0"/>
              <a:t>: he that cometh to me </a:t>
            </a:r>
            <a:r>
              <a:rPr lang="en-US" u="sng" dirty="0"/>
              <a:t>shall never hunger</a:t>
            </a:r>
            <a:r>
              <a:rPr lang="en-US" dirty="0"/>
              <a:t>; and he that believeth on me </a:t>
            </a:r>
            <a:r>
              <a:rPr lang="en-US" u="sng" dirty="0"/>
              <a:t>shall never thirst</a:t>
            </a:r>
            <a:r>
              <a:rPr lang="en-US" dirty="0"/>
              <a:t>.</a:t>
            </a:r>
          </a:p>
          <a:p>
            <a:r>
              <a:rPr lang="en-US" dirty="0"/>
              <a:t>Revelation 7:16  </a:t>
            </a:r>
            <a:r>
              <a:rPr lang="en-US" u="sng" dirty="0"/>
              <a:t>They shall hunger no more, neither thirst any more</a:t>
            </a:r>
            <a:r>
              <a:rPr lang="en-US" dirty="0"/>
              <a:t>; neither shall the sun light on them, nor any heat.</a:t>
            </a:r>
          </a:p>
          <a:p>
            <a:pPr lvl="1"/>
            <a:r>
              <a:rPr lang="en-US" dirty="0" smtClean="0"/>
              <a:t>Only </a:t>
            </a:r>
            <a:r>
              <a:rPr lang="en-US" dirty="0"/>
              <a:t>Christ can satisfy your hunger. Only God can feed you spiritually.</a:t>
            </a:r>
          </a:p>
          <a:p>
            <a:pPr lvl="1"/>
            <a:r>
              <a:rPr lang="en-US" dirty="0" smtClean="0"/>
              <a:t>The </a:t>
            </a:r>
            <a:r>
              <a:rPr lang="en-US" dirty="0"/>
              <a:t>living water did not satisfy our flesh. Our flesh still lusts and hungers.</a:t>
            </a:r>
          </a:p>
          <a:p>
            <a:pPr lvl="1"/>
            <a:r>
              <a:rPr lang="en-US" dirty="0" smtClean="0"/>
              <a:t>The </a:t>
            </a:r>
            <a:r>
              <a:rPr lang="en-US" dirty="0"/>
              <a:t>key for the Christian here is to be CONTENT.</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17</a:t>
            </a:fld>
            <a:endParaRPr lang="en-US"/>
          </a:p>
        </p:txBody>
      </p:sp>
    </p:spTree>
    <p:extLst>
      <p:ext uri="{BB962C8B-B14F-4D97-AF65-F5344CB8AC3E}">
        <p14:creationId xmlns:p14="http://schemas.microsoft.com/office/powerpoint/2010/main" val="1459279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Philippians 4:11  Not that I speak in respect of want: for </a:t>
            </a:r>
            <a:r>
              <a:rPr lang="en-US" u="sng" dirty="0"/>
              <a:t>I have learned</a:t>
            </a:r>
            <a:r>
              <a:rPr lang="en-US" dirty="0"/>
              <a:t>, in whatsoever state I am, </a:t>
            </a:r>
            <a:r>
              <a:rPr lang="en-US" u="sng" dirty="0"/>
              <a:t>therewith to be content</a:t>
            </a:r>
            <a:r>
              <a:rPr lang="en-US" dirty="0"/>
              <a:t>. </a:t>
            </a:r>
          </a:p>
          <a:p>
            <a:pPr lvl="1"/>
            <a:r>
              <a:rPr lang="en-US" dirty="0" smtClean="0"/>
              <a:t>No </a:t>
            </a:r>
            <a:r>
              <a:rPr lang="en-US" dirty="0"/>
              <a:t>matter how much or how little money, no matter how much or how little possessions.</a:t>
            </a:r>
          </a:p>
          <a:p>
            <a:pPr lvl="1"/>
            <a:r>
              <a:rPr lang="en-US" dirty="0"/>
              <a:t>It takes learning. You will need to grow as a Christian. But it IS possible.</a:t>
            </a:r>
          </a:p>
          <a:p>
            <a:r>
              <a:rPr lang="en-US" dirty="0"/>
              <a:t>1 Timothy 6:6,8  But </a:t>
            </a:r>
            <a:r>
              <a:rPr lang="en-US" u="sng" dirty="0"/>
              <a:t>godliness with contentment</a:t>
            </a:r>
            <a:r>
              <a:rPr lang="en-US" dirty="0"/>
              <a:t> is great gain.  8  And </a:t>
            </a:r>
            <a:r>
              <a:rPr lang="en-US" u="sng" dirty="0"/>
              <a:t>having food and raiment let us be therewith content</a:t>
            </a:r>
            <a:r>
              <a:rPr lang="en-US" dirty="0"/>
              <a:t>.</a:t>
            </a:r>
          </a:p>
          <a:p>
            <a:r>
              <a:rPr lang="en-US" dirty="0"/>
              <a:t>Hebrews 13:5  Let your conversation be without covetousness; and </a:t>
            </a:r>
            <a:r>
              <a:rPr lang="en-US" u="sng" dirty="0"/>
              <a:t>be content with such things as ye have</a:t>
            </a:r>
            <a:r>
              <a:rPr lang="en-US" dirty="0"/>
              <a:t>: for he hath said, I will never leave thee, nor forsake thee. </a:t>
            </a:r>
          </a:p>
          <a:p>
            <a:pPr lvl="1"/>
            <a:r>
              <a:rPr lang="en-US" dirty="0"/>
              <a:t>What is the opposite of contentment? </a:t>
            </a:r>
            <a:r>
              <a:rPr lang="en-US" dirty="0" err="1"/>
              <a:t>Coveteousness</a:t>
            </a:r>
            <a:r>
              <a:rPr lang="en-US" dirty="0"/>
              <a:t>.</a:t>
            </a:r>
          </a:p>
          <a:p>
            <a:r>
              <a:rPr lang="en-US" dirty="0"/>
              <a:t>Luke 12:15  And he said unto them, Take heed, and </a:t>
            </a:r>
            <a:r>
              <a:rPr lang="en-US" u="sng" dirty="0"/>
              <a:t>beware of covetousness</a:t>
            </a:r>
            <a:r>
              <a:rPr lang="en-US" dirty="0"/>
              <a:t>: for a man's life </a:t>
            </a:r>
            <a:r>
              <a:rPr lang="en-US" dirty="0" err="1"/>
              <a:t>consisteth</a:t>
            </a:r>
            <a:r>
              <a:rPr lang="en-US" dirty="0"/>
              <a:t> not in the abundance of </a:t>
            </a:r>
            <a:r>
              <a:rPr lang="en-US" u="sng" dirty="0"/>
              <a:t>the things which he </a:t>
            </a:r>
            <a:r>
              <a:rPr lang="en-US" u="sng" dirty="0" err="1"/>
              <a:t>possesseth</a:t>
            </a:r>
            <a:r>
              <a:rPr lang="en-US" dirty="0"/>
              <a:t>.</a:t>
            </a:r>
          </a:p>
          <a:p>
            <a:pPr lvl="1"/>
            <a:r>
              <a:rPr lang="en-US" dirty="0" smtClean="0"/>
              <a:t>We </a:t>
            </a:r>
            <a:r>
              <a:rPr lang="en-US" dirty="0"/>
              <a:t>want stuff, houses, cars, boats, toys.</a:t>
            </a:r>
          </a:p>
          <a:p>
            <a:pPr lvl="1"/>
            <a:r>
              <a:rPr lang="en-US" dirty="0" smtClean="0"/>
              <a:t>This </a:t>
            </a:r>
            <a:r>
              <a:rPr lang="en-US" dirty="0"/>
              <a:t>is dangerous! Not just to our flesh, but to our spirits.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18</a:t>
            </a:fld>
            <a:endParaRPr lang="en-US"/>
          </a:p>
        </p:txBody>
      </p:sp>
    </p:spTree>
    <p:extLst>
      <p:ext uri="{BB962C8B-B14F-4D97-AF65-F5344CB8AC3E}">
        <p14:creationId xmlns:p14="http://schemas.microsoft.com/office/powerpoint/2010/main" val="28501263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Ephesians 5:5  For this ye know, that no whoremonger, nor unclean person, nor </a:t>
            </a:r>
            <a:r>
              <a:rPr lang="en-US" u="sng" dirty="0"/>
              <a:t>covetous man, who is an idolater</a:t>
            </a:r>
            <a:r>
              <a:rPr lang="en-US" dirty="0"/>
              <a:t>, hath any inheritance in the kingdom of Christ and of God.</a:t>
            </a:r>
          </a:p>
          <a:p>
            <a:r>
              <a:rPr lang="en-US" dirty="0"/>
              <a:t>Colossians 3:5  Mortify therefore your members which are upon the earth; fornication, uncleanness, inordinate affection, evil concupiscence, and covetousness, </a:t>
            </a:r>
            <a:r>
              <a:rPr lang="en-US" u="sng" dirty="0"/>
              <a:t>which is idolatry</a:t>
            </a:r>
            <a:r>
              <a:rPr lang="en-US" dirty="0"/>
              <a:t>:</a:t>
            </a:r>
          </a:p>
          <a:p>
            <a:pPr lvl="1"/>
            <a:r>
              <a:rPr lang="en-US" dirty="0" smtClean="0"/>
              <a:t>Covetousness </a:t>
            </a:r>
            <a:r>
              <a:rPr lang="en-US" dirty="0"/>
              <a:t>is a form of </a:t>
            </a:r>
            <a:r>
              <a:rPr lang="en-US" dirty="0" smtClean="0"/>
              <a:t>idolatry.</a:t>
            </a:r>
            <a:endParaRPr lang="en-US" dirty="0"/>
          </a:p>
          <a:p>
            <a:r>
              <a:rPr lang="en-US" dirty="0"/>
              <a:t>Matthew 6:24  No man can serve two masters: for either he will hate the one, and love the other; or else he will hold to the one, and despise the other. </a:t>
            </a:r>
            <a:r>
              <a:rPr lang="en-US" u="sng" dirty="0"/>
              <a:t>Ye cannot serve God and mammon</a:t>
            </a:r>
            <a:r>
              <a:rPr lang="en-US" dirty="0"/>
              <a:t>.</a:t>
            </a:r>
          </a:p>
          <a:p>
            <a:pPr lvl="1"/>
            <a:r>
              <a:rPr lang="en-US" dirty="0" smtClean="0"/>
              <a:t>What </a:t>
            </a:r>
            <a:r>
              <a:rPr lang="en-US" dirty="0"/>
              <a:t>is dangerous about </a:t>
            </a:r>
            <a:r>
              <a:rPr lang="en-US" dirty="0" smtClean="0"/>
              <a:t>idolatry?</a:t>
            </a:r>
            <a:endParaRPr lang="en-US" dirty="0"/>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19</a:t>
            </a:fld>
            <a:endParaRPr lang="en-US"/>
          </a:p>
        </p:txBody>
      </p:sp>
    </p:spTree>
    <p:extLst>
      <p:ext uri="{BB962C8B-B14F-4D97-AF65-F5344CB8AC3E}">
        <p14:creationId xmlns:p14="http://schemas.microsoft.com/office/powerpoint/2010/main" val="782880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Jeremiah 44:7-8  Therefore now thus saith the LORD, the God of hosts, the God of Israel; Wherefore commit ye this great evil against your souls, to cut off from you man and woman, child and suckling, out of Judah, to leave you none to remain;  8  In that </a:t>
            </a:r>
            <a:r>
              <a:rPr lang="en-US" u="sng" dirty="0"/>
              <a:t>ye provoke me unto wrath</a:t>
            </a:r>
            <a:r>
              <a:rPr lang="en-US" dirty="0"/>
              <a:t> with the works of your hands, </a:t>
            </a:r>
            <a:r>
              <a:rPr lang="en-US" u="sng" dirty="0"/>
              <a:t>burning incense unto other gods</a:t>
            </a:r>
            <a:r>
              <a:rPr lang="en-US" dirty="0"/>
              <a:t> in the land of Egypt, whither ye be gone to dwell, </a:t>
            </a:r>
            <a:r>
              <a:rPr lang="en-US" u="sng" dirty="0"/>
              <a:t>that ye might cut yourselves off</a:t>
            </a:r>
            <a:r>
              <a:rPr lang="en-US" dirty="0"/>
              <a:t>, and that ye might be a curse and a reproach among all the nations of the earth?</a:t>
            </a:r>
          </a:p>
          <a:p>
            <a:pPr lvl="1"/>
            <a:r>
              <a:rPr lang="en-US" dirty="0" smtClean="0"/>
              <a:t>Idolatry </a:t>
            </a:r>
            <a:r>
              <a:rPr lang="en-US" dirty="0"/>
              <a:t>is a sin against your own soul. </a:t>
            </a:r>
          </a:p>
          <a:p>
            <a:pPr lvl="1"/>
            <a:r>
              <a:rPr lang="en-US" dirty="0"/>
              <a:t>You are directly harming your spirit and your relationship with God.</a:t>
            </a:r>
          </a:p>
          <a:p>
            <a:pPr lvl="1"/>
            <a:r>
              <a:rPr lang="en-US" dirty="0"/>
              <a:t>Note: Coveting is not used in a good way until the NT, when spiritual things (gifts, fruits) are available to men. </a:t>
            </a:r>
          </a:p>
          <a:p>
            <a:pPr lvl="1"/>
            <a:r>
              <a:rPr lang="en-US" dirty="0"/>
              <a:t>Seeking to satisfy your hunger, especially through money and possessions is harmful to yourself</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20</a:t>
            </a:fld>
            <a:endParaRPr lang="en-US"/>
          </a:p>
        </p:txBody>
      </p:sp>
    </p:spTree>
    <p:extLst>
      <p:ext uri="{BB962C8B-B14F-4D97-AF65-F5344CB8AC3E}">
        <p14:creationId xmlns:p14="http://schemas.microsoft.com/office/powerpoint/2010/main" val="19706752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Matthew 5:6  Blessed are they which do hunger and thirst after righteousness: for they shall be filled.</a:t>
            </a:r>
          </a:p>
          <a:p>
            <a:pPr lvl="1"/>
            <a:r>
              <a:rPr lang="en-US" dirty="0"/>
              <a:t>	You want to be filled and satisfied and happy? Seek to satisfy your spiritual hunger and thirst.</a:t>
            </a:r>
          </a:p>
          <a:p>
            <a:pPr lvl="1"/>
            <a:r>
              <a:rPr lang="en-US" dirty="0"/>
              <a:t>The key to happiness in this life is: change your hunger!</a:t>
            </a:r>
          </a:p>
          <a:p>
            <a:pPr lvl="1"/>
            <a:r>
              <a:rPr lang="en-US" dirty="0"/>
              <a:t>Be content with your food and raiment, and instead seek to </a:t>
            </a:r>
            <a:r>
              <a:rPr lang="en-US" dirty="0" smtClean="0"/>
              <a:t>satisfy </a:t>
            </a:r>
            <a:r>
              <a:rPr lang="en-US" dirty="0"/>
              <a:t>a spiritual hunger</a:t>
            </a:r>
            <a:r>
              <a:rPr lang="en-US" dirty="0" smtClean="0"/>
              <a:t>!</a:t>
            </a:r>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21</a:t>
            </a:fld>
            <a:endParaRPr lang="en-US"/>
          </a:p>
        </p:txBody>
      </p:sp>
    </p:spTree>
    <p:extLst>
      <p:ext uri="{BB962C8B-B14F-4D97-AF65-F5344CB8AC3E}">
        <p14:creationId xmlns:p14="http://schemas.microsoft.com/office/powerpoint/2010/main" val="27780200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Regarding Work/Labor</a:t>
            </a:r>
            <a:endParaRPr lang="en-US" dirty="0">
              <a:solidFill>
                <a:schemeClr val="tx1">
                  <a:lumMod val="65000"/>
                  <a:lumOff val="35000"/>
                </a:schemeClr>
              </a:solidFill>
            </a:endParaRPr>
          </a:p>
        </p:txBody>
      </p:sp>
    </p:spTree>
    <p:extLst>
      <p:ext uri="{BB962C8B-B14F-4D97-AF65-F5344CB8AC3E}">
        <p14:creationId xmlns:p14="http://schemas.microsoft.com/office/powerpoint/2010/main" val="2392886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a:t>
            </a:r>
            <a:r>
              <a:rPr lang="en-US" dirty="0"/>
              <a:t>Timothy 5:8  But if any </a:t>
            </a:r>
            <a:r>
              <a:rPr lang="en-US" u="sng" dirty="0"/>
              <a:t>provide not for his own</a:t>
            </a:r>
            <a:r>
              <a:rPr lang="en-US" dirty="0"/>
              <a:t>, and specially for </a:t>
            </a:r>
            <a:r>
              <a:rPr lang="en-US" u="sng" dirty="0"/>
              <a:t>those of his own house</a:t>
            </a:r>
            <a:r>
              <a:rPr lang="en-US" dirty="0"/>
              <a:t>, he hath denied the faith, and is worse than an infidel.</a:t>
            </a:r>
          </a:p>
          <a:p>
            <a:pPr lvl="1"/>
            <a:r>
              <a:rPr lang="en-US" dirty="0" smtClean="0"/>
              <a:t>God’s </a:t>
            </a:r>
            <a:r>
              <a:rPr lang="en-US" dirty="0"/>
              <a:t>not saying stop working.</a:t>
            </a:r>
          </a:p>
          <a:p>
            <a:pPr lvl="1"/>
            <a:r>
              <a:rPr lang="en-US" dirty="0"/>
              <a:t>What do we work for?</a:t>
            </a:r>
          </a:p>
          <a:p>
            <a:r>
              <a:rPr lang="en-US" dirty="0"/>
              <a:t>Ephesians 4:28  Let him that stole steal no more: but rather let him labour, working with his hands the thing which is good, that he may have </a:t>
            </a:r>
            <a:r>
              <a:rPr lang="en-US" u="sng" dirty="0"/>
              <a:t>to give to him that needeth</a:t>
            </a:r>
            <a:r>
              <a:rPr lang="en-US" dirty="0"/>
              <a:t>.</a:t>
            </a:r>
          </a:p>
          <a:p>
            <a:pPr lvl="1"/>
            <a:r>
              <a:rPr lang="en-US" dirty="0" smtClean="0"/>
              <a:t>First </a:t>
            </a:r>
            <a:r>
              <a:rPr lang="en-US" dirty="0"/>
              <a:t>of all, we work to provide for our own need, then we work to give to those who have needs.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23</a:t>
            </a:fld>
            <a:endParaRPr lang="en-US"/>
          </a:p>
        </p:txBody>
      </p:sp>
    </p:spTree>
    <p:extLst>
      <p:ext uri="{BB962C8B-B14F-4D97-AF65-F5344CB8AC3E}">
        <p14:creationId xmlns:p14="http://schemas.microsoft.com/office/powerpoint/2010/main" val="2066197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Acts 20:32-35  And now, brethren, I commend you to God, and to the word of his grace, which is able to build you up, and to give you an inheritance among all them which are sanctified.  33  </a:t>
            </a:r>
            <a:r>
              <a:rPr lang="en-US" u="sng" dirty="0"/>
              <a:t>I have coveted no man's silver, or gold, or apparel</a:t>
            </a:r>
            <a:r>
              <a:rPr lang="en-US" dirty="0"/>
              <a:t>.  34  Yea, ye yourselves know, that </a:t>
            </a:r>
            <a:r>
              <a:rPr lang="en-US" u="sng" dirty="0"/>
              <a:t>these hands have ministered unto my necessities, and to them that were with me</a:t>
            </a:r>
            <a:r>
              <a:rPr lang="en-US" dirty="0"/>
              <a:t>.  35  I have shewed you all things, how that so </a:t>
            </a:r>
            <a:r>
              <a:rPr lang="en-US" u="sng" dirty="0" err="1"/>
              <a:t>labouring</a:t>
            </a:r>
            <a:r>
              <a:rPr lang="en-US" u="sng" dirty="0"/>
              <a:t> ye ought to support the weak</a:t>
            </a:r>
            <a:r>
              <a:rPr lang="en-US" dirty="0"/>
              <a:t>, and to remember the words of the Lord Jesus, how he said, It is more blessed to give than to receive.</a:t>
            </a:r>
          </a:p>
          <a:p>
            <a:pPr lvl="1"/>
            <a:r>
              <a:rPr lang="en-US" dirty="0"/>
              <a:t>We have to work. We have to keep filling our bellies.</a:t>
            </a:r>
          </a:p>
          <a:p>
            <a:pPr lvl="1"/>
            <a:r>
              <a:rPr lang="en-US" dirty="0"/>
              <a:t>But the key is, we should labour/work to fulfill our NEEDS, and not our LUSTS/DESIRES.</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24</a:t>
            </a:fld>
            <a:endParaRPr lang="en-US"/>
          </a:p>
        </p:txBody>
      </p:sp>
    </p:spTree>
    <p:extLst>
      <p:ext uri="{BB962C8B-B14F-4D97-AF65-F5344CB8AC3E}">
        <p14:creationId xmlns:p14="http://schemas.microsoft.com/office/powerpoint/2010/main" val="62762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Timothy 6:8  And </a:t>
            </a:r>
            <a:r>
              <a:rPr lang="en-US" u="sng" dirty="0"/>
              <a:t>having food and raiment let us be therewith content</a:t>
            </a:r>
            <a:r>
              <a:rPr lang="en-US" dirty="0" smtClean="0"/>
              <a:t>.</a:t>
            </a:r>
          </a:p>
          <a:p>
            <a:pPr lvl="1"/>
            <a:r>
              <a:rPr lang="en-US" dirty="0" smtClean="0"/>
              <a:t>Work for your food and raiment!</a:t>
            </a:r>
            <a:endParaRPr lang="en-US" dirty="0"/>
          </a:p>
          <a:p>
            <a:r>
              <a:rPr lang="en-US" dirty="0"/>
              <a:t>1 Timothy 6:17-19  Charge them that are rich in this world, </a:t>
            </a:r>
            <a:r>
              <a:rPr lang="en-US" u="sng" dirty="0"/>
              <a:t>that they be not </a:t>
            </a:r>
            <a:r>
              <a:rPr lang="en-US" u="sng" dirty="0" err="1"/>
              <a:t>highminded</a:t>
            </a:r>
            <a:r>
              <a:rPr lang="en-US" dirty="0"/>
              <a:t>, nor </a:t>
            </a:r>
            <a:r>
              <a:rPr lang="en-US" u="sng" dirty="0"/>
              <a:t>trust in uncertain riches</a:t>
            </a:r>
            <a:r>
              <a:rPr lang="en-US" dirty="0"/>
              <a:t>, but in the living God, who giveth us richly all things to enjoy;  18  That they do good, that they be rich in good works, </a:t>
            </a:r>
            <a:r>
              <a:rPr lang="en-US" u="sng" dirty="0"/>
              <a:t>ready to distribute</a:t>
            </a:r>
            <a:r>
              <a:rPr lang="en-US" dirty="0"/>
              <a:t>, willing to communicate;  19  Laying up in store for themselves </a:t>
            </a:r>
            <a:r>
              <a:rPr lang="en-US" u="sng" dirty="0"/>
              <a:t>a good foundation against the time to come</a:t>
            </a:r>
            <a:r>
              <a:rPr lang="en-US" dirty="0"/>
              <a:t>, that they may lay hold on eternal life.</a:t>
            </a:r>
          </a:p>
          <a:p>
            <a:pPr lvl="1"/>
            <a:r>
              <a:rPr lang="en-US" dirty="0" smtClean="0"/>
              <a:t>Be </a:t>
            </a:r>
            <a:r>
              <a:rPr lang="en-US" dirty="0"/>
              <a:t>careful that you are not taking pride in your wealth/status.</a:t>
            </a:r>
          </a:p>
          <a:p>
            <a:pPr lvl="1"/>
            <a:r>
              <a:rPr lang="en-US" dirty="0"/>
              <a:t>Be careful that money/possessions are not your God. Which is </a:t>
            </a:r>
            <a:r>
              <a:rPr lang="en-US" dirty="0" err="1"/>
              <a:t>coveteousness</a:t>
            </a:r>
            <a:r>
              <a:rPr lang="en-US" dirty="0"/>
              <a:t>, </a:t>
            </a:r>
            <a:r>
              <a:rPr lang="en-US" dirty="0" err="1"/>
              <a:t>idolotry</a:t>
            </a:r>
            <a:r>
              <a:rPr lang="en-US" dirty="0"/>
              <a:t>. </a:t>
            </a:r>
          </a:p>
          <a:p>
            <a:pPr lvl="1"/>
            <a:r>
              <a:rPr lang="en-US" dirty="0"/>
              <a:t>Instead, be ready to give them to him that needs!</a:t>
            </a:r>
          </a:p>
          <a:p>
            <a:pPr lvl="1"/>
            <a:r>
              <a:rPr lang="en-US" dirty="0"/>
              <a:t>Actually, you should use (spend) your monetary riches to gain (buy) spiritual riches. Sound familiar?</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25</a:t>
            </a:fld>
            <a:endParaRPr lang="en-US"/>
          </a:p>
        </p:txBody>
      </p:sp>
    </p:spTree>
    <p:extLst>
      <p:ext uri="{BB962C8B-B14F-4D97-AF65-F5344CB8AC3E}">
        <p14:creationId xmlns:p14="http://schemas.microsoft.com/office/powerpoint/2010/main" val="3563730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1 Timothy 5:16  If any man or woman that believeth have widows, </a:t>
            </a:r>
            <a:r>
              <a:rPr lang="en-US" u="sng" dirty="0"/>
              <a:t>let them relieve them</a:t>
            </a:r>
            <a:r>
              <a:rPr lang="en-US" dirty="0"/>
              <a:t>, and </a:t>
            </a:r>
            <a:r>
              <a:rPr lang="en-US" u="sng" dirty="0"/>
              <a:t>let not the church be charged</a:t>
            </a:r>
            <a:r>
              <a:rPr lang="en-US" dirty="0"/>
              <a:t>; that it may relieve them that are widows indeed.</a:t>
            </a:r>
          </a:p>
          <a:p>
            <a:pPr lvl="1"/>
            <a:r>
              <a:rPr lang="en-US" dirty="0" smtClean="0"/>
              <a:t>Widows </a:t>
            </a:r>
            <a:r>
              <a:rPr lang="en-US" dirty="0"/>
              <a:t>have a family support system that SHOULD be helping.</a:t>
            </a:r>
          </a:p>
          <a:p>
            <a:pPr lvl="1"/>
            <a:r>
              <a:rPr lang="en-US" dirty="0"/>
              <a:t>Widows indeed don’t have family to provide for them. They may need help form the Church.</a:t>
            </a:r>
          </a:p>
          <a:p>
            <a:pPr lvl="1"/>
            <a:r>
              <a:rPr lang="en-US" dirty="0"/>
              <a:t>You need to take care of your own that need.</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26</a:t>
            </a:fld>
            <a:endParaRPr lang="en-US"/>
          </a:p>
        </p:txBody>
      </p:sp>
    </p:spTree>
    <p:extLst>
      <p:ext uri="{BB962C8B-B14F-4D97-AF65-F5344CB8AC3E}">
        <p14:creationId xmlns:p14="http://schemas.microsoft.com/office/powerpoint/2010/main" val="850059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350620"/>
            <a:ext cx="10515600" cy="6053666"/>
          </a:xfrm>
        </p:spPr>
        <p:txBody>
          <a:bodyPr/>
          <a:lstStyle/>
          <a:p>
            <a:r>
              <a:rPr lang="en-US" dirty="0"/>
              <a:t>2 Corinthians 8:14-15  But by an equality, that now at this time your abundance may be a supply for their want, that their abundance also may be a supply for your want: </a:t>
            </a:r>
            <a:r>
              <a:rPr lang="en-US" u="sng" dirty="0"/>
              <a:t>that there may be equality</a:t>
            </a:r>
            <a:r>
              <a:rPr lang="en-US" dirty="0"/>
              <a:t>:  15  As it is written, </a:t>
            </a:r>
            <a:r>
              <a:rPr lang="en-US" b="1" u="sng" dirty="0"/>
              <a:t>He that had gathered much had nothing over</a:t>
            </a:r>
            <a:r>
              <a:rPr lang="en-US" dirty="0"/>
              <a:t>; and </a:t>
            </a:r>
            <a:r>
              <a:rPr lang="en-US" u="sng" dirty="0"/>
              <a:t>he that had gathered little had no lack</a:t>
            </a:r>
            <a:r>
              <a:rPr lang="en-US" dirty="0"/>
              <a:t>.</a:t>
            </a:r>
          </a:p>
          <a:p>
            <a:pPr lvl="1"/>
            <a:r>
              <a:rPr lang="en-US" dirty="0" smtClean="0"/>
              <a:t>This </a:t>
            </a:r>
            <a:r>
              <a:rPr lang="en-US" dirty="0"/>
              <a:t>is contrary to American morals, the American dream. </a:t>
            </a:r>
          </a:p>
          <a:p>
            <a:pPr lvl="1"/>
            <a:r>
              <a:rPr lang="en-US" dirty="0" smtClean="0"/>
              <a:t>We </a:t>
            </a:r>
            <a:r>
              <a:rPr lang="en-US" dirty="0"/>
              <a:t>should not be working to GAIN, to increase.</a:t>
            </a:r>
          </a:p>
          <a:p>
            <a:pPr lvl="1"/>
            <a:r>
              <a:rPr lang="en-US" dirty="0" smtClean="0"/>
              <a:t>Stop </a:t>
            </a:r>
            <a:r>
              <a:rPr lang="en-US" dirty="0"/>
              <a:t>striving to increase and grow monetarily or in possessions.</a:t>
            </a:r>
          </a:p>
          <a:p>
            <a:pPr lvl="1"/>
            <a:r>
              <a:rPr lang="en-US" dirty="0" smtClean="0"/>
              <a:t>Be </a:t>
            </a:r>
            <a:r>
              <a:rPr lang="en-US" dirty="0"/>
              <a:t>content with what you have. Provide for your own house and the house of God. </a:t>
            </a:r>
          </a:p>
          <a:p>
            <a:pPr lvl="1"/>
            <a:r>
              <a:rPr lang="en-US" dirty="0"/>
              <a:t>What about with what you have left over?</a:t>
            </a:r>
          </a:p>
          <a:p>
            <a:pPr lvl="1"/>
            <a:r>
              <a:rPr lang="en-US" dirty="0"/>
              <a:t>Happiness in this life comes from:</a:t>
            </a:r>
          </a:p>
          <a:p>
            <a:pPr lvl="2"/>
            <a:r>
              <a:rPr lang="en-US" dirty="0"/>
              <a:t>Your God: Righteousness: Fear of God, keeping his word.</a:t>
            </a:r>
          </a:p>
          <a:p>
            <a:pPr lvl="2"/>
            <a:r>
              <a:rPr lang="en-US" dirty="0"/>
              <a:t>His Family: Your families: both natural (children, spouses) and spiritual (the Church)</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27</a:t>
            </a:fld>
            <a:endParaRPr lang="en-US"/>
          </a:p>
        </p:txBody>
      </p:sp>
    </p:spTree>
    <p:extLst>
      <p:ext uri="{BB962C8B-B14F-4D97-AF65-F5344CB8AC3E}">
        <p14:creationId xmlns:p14="http://schemas.microsoft.com/office/powerpoint/2010/main" val="2980669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Colossians 3:1-2  If ye then be risen with Christ, </a:t>
            </a:r>
            <a:r>
              <a:rPr lang="en-US" u="sng" dirty="0"/>
              <a:t>seek those things which are above</a:t>
            </a:r>
            <a:r>
              <a:rPr lang="en-US" dirty="0"/>
              <a:t>, where Christ </a:t>
            </a:r>
            <a:r>
              <a:rPr lang="en-US" dirty="0" err="1"/>
              <a:t>sitteth</a:t>
            </a:r>
            <a:r>
              <a:rPr lang="en-US" dirty="0"/>
              <a:t> on the right hand of God.  2  Set your affection on things above, not on things on the earth.</a:t>
            </a:r>
          </a:p>
          <a:p>
            <a:pPr lvl="1"/>
            <a:r>
              <a:rPr lang="en-US" dirty="0"/>
              <a:t>Be content with what you have on Earth. </a:t>
            </a:r>
          </a:p>
          <a:p>
            <a:pPr lvl="1"/>
            <a:r>
              <a:rPr lang="en-US" dirty="0"/>
              <a:t>Seek to be rich in heaven, where your hunger will be satisfied.</a:t>
            </a:r>
          </a:p>
          <a:p>
            <a:pPr lvl="1"/>
            <a:r>
              <a:rPr lang="en-US" dirty="0"/>
              <a:t>Go check out 1 Corinthians 4:8-16</a:t>
            </a:r>
          </a:p>
          <a:p>
            <a:endParaRPr lang="en-US" dirty="0"/>
          </a:p>
        </p:txBody>
      </p:sp>
      <p:sp>
        <p:nvSpPr>
          <p:cNvPr id="3" name="Slide Number Placeholder 2"/>
          <p:cNvSpPr>
            <a:spLocks noGrp="1"/>
          </p:cNvSpPr>
          <p:nvPr>
            <p:ph type="sldNum" sz="quarter" idx="12"/>
          </p:nvPr>
        </p:nvSpPr>
        <p:spPr/>
        <p:txBody>
          <a:bodyPr/>
          <a:lstStyle/>
          <a:p>
            <a:fld id="{172C059E-16DE-4C0D-A377-2C3D2DE09514}" type="slidenum">
              <a:rPr lang="en-US" smtClean="0"/>
              <a:t>28</a:t>
            </a:fld>
            <a:endParaRPr lang="en-US"/>
          </a:p>
        </p:txBody>
      </p:sp>
    </p:spTree>
    <p:extLst>
      <p:ext uri="{BB962C8B-B14F-4D97-AF65-F5344CB8AC3E}">
        <p14:creationId xmlns:p14="http://schemas.microsoft.com/office/powerpoint/2010/main" val="3634138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Questions/Comments?</a:t>
            </a:r>
            <a:endParaRPr lang="en-US" dirty="0">
              <a:solidFill>
                <a:schemeClr val="tx1">
                  <a:lumMod val="65000"/>
                  <a:lumOff val="35000"/>
                </a:schemeClr>
              </a:solidFill>
            </a:endParaRPr>
          </a:p>
        </p:txBody>
      </p:sp>
    </p:spTree>
    <p:extLst>
      <p:ext uri="{BB962C8B-B14F-4D97-AF65-F5344CB8AC3E}">
        <p14:creationId xmlns:p14="http://schemas.microsoft.com/office/powerpoint/2010/main" val="1464941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65000"/>
                    <a:lumOff val="35000"/>
                  </a:schemeClr>
                </a:solidFill>
              </a:rPr>
              <a:t>Back-up Stuff</a:t>
            </a:r>
            <a:endParaRPr lang="en-US" dirty="0">
              <a:solidFill>
                <a:schemeClr val="tx1">
                  <a:lumMod val="65000"/>
                  <a:lumOff val="35000"/>
                </a:schemeClr>
              </a:solidFill>
            </a:endParaRPr>
          </a:p>
        </p:txBody>
      </p:sp>
    </p:spTree>
    <p:extLst>
      <p:ext uri="{BB962C8B-B14F-4D97-AF65-F5344CB8AC3E}">
        <p14:creationId xmlns:p14="http://schemas.microsoft.com/office/powerpoint/2010/main" val="25066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95254</TotalTime>
  <Words>3238</Words>
  <Application>Microsoft Office PowerPoint</Application>
  <PresentationFormat>Widescreen</PresentationFormat>
  <Paragraphs>180</Paragraphs>
  <Slides>30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Happiness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Covetousness and Contentment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Regarding Work/Labor</vt:lpstr>
      <vt:lpstr>PowerPoint Presentation</vt:lpstr>
      <vt:lpstr>PowerPoint Presentation</vt:lpstr>
      <vt:lpstr>PowerPoint Presentation</vt:lpstr>
      <vt:lpstr>PowerPoint Presentation</vt:lpstr>
      <vt:lpstr>PowerPoint Presentation</vt:lpstr>
      <vt:lpstr>PowerPoint Presentation</vt:lpstr>
      <vt:lpstr>Questions/Comments?</vt:lpstr>
      <vt:lpstr>Back-up Stuff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dc:title>
  <dc:creator>Jacob Burke</dc:creator>
  <cp:lastModifiedBy>Jacob Burke</cp:lastModifiedBy>
  <cp:revision>505</cp:revision>
  <dcterms:created xsi:type="dcterms:W3CDTF">2014-09-28T12:52:46Z</dcterms:created>
  <dcterms:modified xsi:type="dcterms:W3CDTF">2016-05-22T16:02:38Z</dcterms:modified>
</cp:coreProperties>
</file>