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sldIdLst>
    <p:sldId id="256" r:id="rId2"/>
    <p:sldId id="314" r:id="rId3"/>
    <p:sldId id="315" r:id="rId4"/>
    <p:sldId id="316" r:id="rId5"/>
    <p:sldId id="317" r:id="rId6"/>
    <p:sldId id="318" r:id="rId7"/>
    <p:sldId id="319" r:id="rId8"/>
    <p:sldId id="320" r:id="rId9"/>
    <p:sldId id="321" r:id="rId10"/>
    <p:sldId id="322" r:id="rId11"/>
    <p:sldId id="323" r:id="rId12"/>
    <p:sldId id="324" r:id="rId13"/>
    <p:sldId id="329" r:id="rId14"/>
    <p:sldId id="330" r:id="rId15"/>
    <p:sldId id="331" r:id="rId16"/>
    <p:sldId id="332" r:id="rId17"/>
    <p:sldId id="325" r:id="rId18"/>
    <p:sldId id="326" r:id="rId19"/>
    <p:sldId id="327" r:id="rId20"/>
    <p:sldId id="328" r:id="rId21"/>
    <p:sldId id="333" r:id="rId22"/>
    <p:sldId id="334" r:id="rId23"/>
    <p:sldId id="335" r:id="rId24"/>
    <p:sldId id="336" r:id="rId25"/>
    <p:sldId id="337" r:id="rId26"/>
    <p:sldId id="338" r:id="rId27"/>
    <p:sldId id="347" r:id="rId28"/>
    <p:sldId id="348" r:id="rId29"/>
    <p:sldId id="339" r:id="rId30"/>
    <p:sldId id="340" r:id="rId31"/>
    <p:sldId id="341" r:id="rId32"/>
    <p:sldId id="342" r:id="rId33"/>
    <p:sldId id="343" r:id="rId34"/>
    <p:sldId id="344" r:id="rId35"/>
    <p:sldId id="345" r:id="rId36"/>
    <p:sldId id="346" r:id="rId37"/>
    <p:sldId id="291"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61"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12F9F-73D0-48B2-ACE1-C5E057628077}" type="datetimeFigureOut">
              <a:rPr lang="en-US" smtClean="0"/>
              <a:t>3/6/2016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66A5-C4A5-4D92-AD7A-6320CFC5E776}" type="slidenum">
              <a:rPr lang="en-US" smtClean="0"/>
              <a:t>‹#›</a:t>
            </a:fld>
            <a:endParaRPr lang="en-US"/>
          </a:p>
        </p:txBody>
      </p:sp>
    </p:spTree>
    <p:extLst>
      <p:ext uri="{BB962C8B-B14F-4D97-AF65-F5344CB8AC3E}">
        <p14:creationId xmlns:p14="http://schemas.microsoft.com/office/powerpoint/2010/main" val="314225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E66A5-C4A5-4D92-AD7A-6320CFC5E776}" type="slidenum">
              <a:rPr lang="en-US" smtClean="0"/>
              <a:t>1</a:t>
            </a:fld>
            <a:endParaRPr lang="en-US" dirty="0"/>
          </a:p>
        </p:txBody>
      </p:sp>
    </p:spTree>
    <p:extLst>
      <p:ext uri="{BB962C8B-B14F-4D97-AF65-F5344CB8AC3E}">
        <p14:creationId xmlns:p14="http://schemas.microsoft.com/office/powerpoint/2010/main" val="2338107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0C90DC-11A1-4D3D-84DC-563AA8A1307B}" type="datetime1">
              <a:rPr lang="en-US" smtClean="0"/>
              <a:t>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30683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067"/>
            <a:ext cx="10515600" cy="6053666"/>
          </a:xfrm>
        </p:spPr>
        <p:txBody>
          <a:bodyPr/>
          <a:lstStyle>
            <a:lvl2pPr marL="744520" indent="-287331">
              <a:buFont typeface="Calibri" panose="020F0502020204030204" pitchFamily="34" charset="0"/>
              <a:buChar char="‒"/>
              <a:defRPr sz="2000">
                <a:solidFill>
                  <a:schemeClr val="tx1">
                    <a:lumMod val="50000"/>
                    <a:lumOff val="50000"/>
                  </a:schemeClr>
                </a:solidFill>
              </a:defRPr>
            </a:lvl2pPr>
            <a:lvl3pPr marL="1262031" indent="-347654">
              <a:buFont typeface="+mj-lt"/>
              <a:buAutoNum type="arabicPeriod"/>
              <a:defRPr sz="1600">
                <a:solidFill>
                  <a:schemeClr val="tx1">
                    <a:lumMod val="50000"/>
                    <a:lumOff val="50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B1447DD8-E7A5-4F42-AABD-D847A96248D9}" type="datetime1">
              <a:rPr lang="en-US" smtClean="0"/>
              <a:t>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01610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59AC9-CFD3-47A2-8646-D827F383DD39}" type="datetime1">
              <a:rPr lang="en-US" smtClean="0"/>
              <a:t>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98219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D9087F-33A4-4471-A179-CF50B8DE0651}" type="datetime1">
              <a:rPr lang="en-US" smtClean="0"/>
              <a:t>3/6/2016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80277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52FC55-D18F-4148-93B8-95E22D902575}" type="datetime1">
              <a:rPr lang="en-US" smtClean="0"/>
              <a:t>3/6/2016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8630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46659E-5604-4DA8-81A0-6E298BCC8147}" type="datetime1">
              <a:rPr lang="en-US" smtClean="0"/>
              <a:t>3/6/2016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88548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DF759-5183-4D43-9C31-73B6CD05FD3D}" type="datetime1">
              <a:rPr lang="en-US" smtClean="0"/>
              <a:t>3/6/2016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941349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A35FF-DB7B-4F5A-8CAF-2F51B8308F67}" type="datetime1">
              <a:rPr lang="en-US" smtClean="0"/>
              <a:t>3/6/2016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46807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31"/>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4A74B-B6FE-45F4-9752-E850E2AFEAE5}" type="datetime1">
              <a:rPr lang="en-US" smtClean="0"/>
              <a:t>3/6/2016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54642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FCC02-B125-48CD-AA3F-63014D7CAC59}" type="datetime1">
              <a:rPr lang="en-US" smtClean="0"/>
              <a:t>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0130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E7A0-07FF-4C87-9070-D1F1A1F38BFD}" type="datetime1">
              <a:rPr lang="en-US" smtClean="0"/>
              <a:t>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17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000"/>
            <a:lum/>
          </a:blip>
          <a:srcRect/>
          <a:stretch>
            <a:fillRect t="-12000" b="-1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5874E-8C2D-41FC-B25F-89567AFE5BB5}" type="datetime1">
              <a:rPr lang="en-US" smtClean="0"/>
              <a:t>3/6/2016</a:t>
            </a:fld>
            <a:endParaRPr lang="en-US"/>
          </a:p>
        </p:txBody>
      </p:sp>
      <p:sp>
        <p:nvSpPr>
          <p:cNvPr id="5" name="Footer Placeholder 4"/>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C059E-16DE-4C0D-A377-2C3D2DE09514}" type="slidenum">
              <a:rPr lang="en-US" smtClean="0"/>
              <a:t>‹#›</a:t>
            </a:fld>
            <a:endParaRPr lang="en-US"/>
          </a:p>
        </p:txBody>
      </p:sp>
    </p:spTree>
    <p:extLst>
      <p:ext uri="{BB962C8B-B14F-4D97-AF65-F5344CB8AC3E}">
        <p14:creationId xmlns:p14="http://schemas.microsoft.com/office/powerpoint/2010/main" val="3184998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accent5">
              <a:lumMod val="75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accent5">
              <a:lumMod val="75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Power of the Lord</a:t>
            </a:r>
            <a:endParaRPr lang="en-US" sz="9600"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17286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Job 26:14  Lo, </a:t>
            </a:r>
            <a:r>
              <a:rPr lang="en-US" u="sng" dirty="0"/>
              <a:t>these are parts of his ways</a:t>
            </a:r>
            <a:r>
              <a:rPr lang="en-US" dirty="0"/>
              <a:t>: but </a:t>
            </a:r>
            <a:r>
              <a:rPr lang="en-US" u="sng" dirty="0"/>
              <a:t>how little a portion</a:t>
            </a:r>
            <a:r>
              <a:rPr lang="en-US" dirty="0"/>
              <a:t> is heard of him? but the thunder of </a:t>
            </a:r>
            <a:r>
              <a:rPr lang="en-US" b="1" u="sng" dirty="0"/>
              <a:t>his power</a:t>
            </a:r>
            <a:r>
              <a:rPr lang="en-US" dirty="0"/>
              <a:t> </a:t>
            </a:r>
            <a:r>
              <a:rPr lang="en-US" u="sng" dirty="0"/>
              <a:t>who can understand</a:t>
            </a:r>
            <a:r>
              <a:rPr lang="en-US" dirty="0"/>
              <a:t>?</a:t>
            </a:r>
          </a:p>
          <a:p>
            <a:pPr lvl="1"/>
            <a:r>
              <a:rPr lang="en-US" dirty="0" smtClean="0"/>
              <a:t>We </a:t>
            </a:r>
            <a:r>
              <a:rPr lang="en-US" dirty="0"/>
              <a:t>know such a little portion about God’s power, God’s ways.</a:t>
            </a:r>
          </a:p>
          <a:p>
            <a:pPr lvl="1"/>
            <a:r>
              <a:rPr lang="en-US" dirty="0" smtClean="0"/>
              <a:t>Our </a:t>
            </a:r>
            <a:r>
              <a:rPr lang="en-US" dirty="0"/>
              <a:t>minds cannot and will not understand his full power.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a:t>
            </a:fld>
            <a:endParaRPr lang="en-US"/>
          </a:p>
        </p:txBody>
      </p:sp>
    </p:spTree>
    <p:extLst>
      <p:ext uri="{BB962C8B-B14F-4D97-AF65-F5344CB8AC3E}">
        <p14:creationId xmlns:p14="http://schemas.microsoft.com/office/powerpoint/2010/main" val="42860891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50000"/>
                    <a:lumOff val="50000"/>
                  </a:schemeClr>
                </a:solidFill>
              </a:rPr>
              <a:t>His </a:t>
            </a:r>
            <a:r>
              <a:rPr lang="en-US" b="1" u="sng" dirty="0" smtClean="0">
                <a:solidFill>
                  <a:schemeClr val="tx1">
                    <a:lumMod val="50000"/>
                    <a:lumOff val="50000"/>
                  </a:schemeClr>
                </a:solidFill>
              </a:rPr>
              <a:t>Works</a:t>
            </a:r>
          </a:p>
          <a:p>
            <a:r>
              <a:rPr lang="en-US" dirty="0" smtClean="0"/>
              <a:t>Psalms </a:t>
            </a:r>
            <a:r>
              <a:rPr lang="en-US" dirty="0"/>
              <a:t>102:25  Of old hast thou laid the foundation of the earth: and the heavens are the work of thy hands.</a:t>
            </a:r>
          </a:p>
          <a:p>
            <a:r>
              <a:rPr lang="en-US" dirty="0"/>
              <a:t>Job 26:7-8  He </a:t>
            </a:r>
            <a:r>
              <a:rPr lang="en-US" dirty="0" err="1"/>
              <a:t>stretcheth</a:t>
            </a:r>
            <a:r>
              <a:rPr lang="en-US" dirty="0"/>
              <a:t> out the north over the empty place, and </a:t>
            </a:r>
            <a:r>
              <a:rPr lang="en-US" u="sng" dirty="0" err="1"/>
              <a:t>hangeth</a:t>
            </a:r>
            <a:r>
              <a:rPr lang="en-US" u="sng" dirty="0"/>
              <a:t> the earth upon nothing</a:t>
            </a:r>
            <a:r>
              <a:rPr lang="en-US" dirty="0"/>
              <a:t>.  8  He </a:t>
            </a:r>
            <a:r>
              <a:rPr lang="en-US" dirty="0" err="1"/>
              <a:t>bindeth</a:t>
            </a:r>
            <a:r>
              <a:rPr lang="en-US" dirty="0"/>
              <a:t> up the waters in his thick clouds; and the cloud is not rent under them.</a:t>
            </a:r>
          </a:p>
          <a:p>
            <a:pPr lvl="1"/>
            <a:r>
              <a:rPr lang="en-US" dirty="0" smtClean="0"/>
              <a:t>There </a:t>
            </a:r>
            <a:r>
              <a:rPr lang="en-US" dirty="0"/>
              <a:t>is no frame, no Atlas, no hook.</a:t>
            </a:r>
          </a:p>
          <a:p>
            <a:pPr lvl="1"/>
            <a:r>
              <a:rPr lang="en-US" dirty="0" smtClean="0"/>
              <a:t>God </a:t>
            </a:r>
            <a:r>
              <a:rPr lang="en-US" dirty="0"/>
              <a:t>created gravity. God created evaporation. Two phenomena that we do not understand why they work.</a:t>
            </a:r>
          </a:p>
          <a:p>
            <a:r>
              <a:rPr lang="en-US" dirty="0"/>
              <a:t>Isaiah 44:24  Thus saith the LORD, thy redeemer, and </a:t>
            </a:r>
            <a:r>
              <a:rPr lang="en-US" u="sng" dirty="0"/>
              <a:t>he that formed thee from the womb</a:t>
            </a:r>
            <a:r>
              <a:rPr lang="en-US" dirty="0"/>
              <a:t>, I am the LORD that maketh all things; that </a:t>
            </a:r>
            <a:r>
              <a:rPr lang="en-US" dirty="0" err="1"/>
              <a:t>stretcheth</a:t>
            </a:r>
            <a:r>
              <a:rPr lang="en-US" dirty="0"/>
              <a:t> forth the heavens alone; that </a:t>
            </a:r>
            <a:r>
              <a:rPr lang="en-US" dirty="0" err="1"/>
              <a:t>spreadeth</a:t>
            </a:r>
            <a:r>
              <a:rPr lang="en-US" dirty="0"/>
              <a:t> abroad the earth by myself;</a:t>
            </a:r>
          </a:p>
          <a:p>
            <a:pPr lvl="1"/>
            <a:r>
              <a:rPr lang="en-US" dirty="0" smtClean="0"/>
              <a:t>I </a:t>
            </a:r>
            <a:r>
              <a:rPr lang="en-US" dirty="0"/>
              <a:t>had literally NOTHING to do with creating my son. Not by my power, my might, my thoughts.</a:t>
            </a:r>
          </a:p>
          <a:p>
            <a:pPr lvl="1"/>
            <a:r>
              <a:rPr lang="en-US" dirty="0" smtClean="0"/>
              <a:t>Man </a:t>
            </a:r>
            <a:r>
              <a:rPr lang="en-US" dirty="0"/>
              <a:t>thinks he is wise in his attempts to reverse engineer the solution.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a:t>
            </a:fld>
            <a:endParaRPr lang="en-US"/>
          </a:p>
        </p:txBody>
      </p:sp>
    </p:spTree>
    <p:extLst>
      <p:ext uri="{BB962C8B-B14F-4D97-AF65-F5344CB8AC3E}">
        <p14:creationId xmlns:p14="http://schemas.microsoft.com/office/powerpoint/2010/main" val="7861252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139:14  I will praise thee; for </a:t>
            </a:r>
            <a:r>
              <a:rPr lang="en-US" u="sng" dirty="0"/>
              <a:t>I am fearfully and wonderfully made</a:t>
            </a:r>
            <a:r>
              <a:rPr lang="en-US" dirty="0"/>
              <a:t>: </a:t>
            </a:r>
            <a:r>
              <a:rPr lang="en-US" dirty="0" err="1"/>
              <a:t>marvellous</a:t>
            </a:r>
            <a:r>
              <a:rPr lang="en-US" dirty="0"/>
              <a:t> are thy works; and that my soul knoweth right well.</a:t>
            </a:r>
          </a:p>
          <a:p>
            <a:r>
              <a:rPr lang="en-US" dirty="0"/>
              <a:t>Colossians 1:16-17  For by him were all things created, that are in heaven, and that are in earth, visible and invisible, whether they be thrones, or dominions, or principalities, or powers: </a:t>
            </a:r>
            <a:r>
              <a:rPr lang="en-US" u="sng" dirty="0"/>
              <a:t>all things were created by him</a:t>
            </a:r>
            <a:r>
              <a:rPr lang="en-US" dirty="0"/>
              <a:t>, and for him:  17  And </a:t>
            </a:r>
            <a:r>
              <a:rPr lang="en-US" u="sng" dirty="0"/>
              <a:t>he is before all things</a:t>
            </a:r>
            <a:r>
              <a:rPr lang="en-US" dirty="0"/>
              <a:t>, and </a:t>
            </a:r>
            <a:r>
              <a:rPr lang="en-US" u="sng" dirty="0"/>
              <a:t>by him all things consist</a:t>
            </a:r>
            <a:r>
              <a:rPr lang="en-US" dirty="0"/>
              <a:t>.</a:t>
            </a:r>
          </a:p>
          <a:p>
            <a:pPr lvl="1"/>
            <a:r>
              <a:rPr lang="en-US" dirty="0" smtClean="0"/>
              <a:t>Not </a:t>
            </a:r>
            <a:r>
              <a:rPr lang="en-US" dirty="0"/>
              <a:t>only did he make all things, but without Him, they would cease to exist (be held together).</a:t>
            </a:r>
          </a:p>
          <a:p>
            <a:pPr lvl="1"/>
            <a:r>
              <a:rPr lang="en-US" dirty="0" smtClean="0"/>
              <a:t>Without </a:t>
            </a:r>
            <a:r>
              <a:rPr lang="en-US" dirty="0"/>
              <a:t>God, the physical laws would cease! I dare say life would cease too. (Acts 17:28)</a:t>
            </a:r>
          </a:p>
          <a:p>
            <a:r>
              <a:rPr lang="en-US" dirty="0"/>
              <a:t>Psalms 147:8  Who </a:t>
            </a:r>
            <a:r>
              <a:rPr lang="en-US" dirty="0" err="1"/>
              <a:t>covereth</a:t>
            </a:r>
            <a:r>
              <a:rPr lang="en-US" dirty="0"/>
              <a:t> the heaven with clouds, who </a:t>
            </a:r>
            <a:r>
              <a:rPr lang="en-US" dirty="0" err="1"/>
              <a:t>prepareth</a:t>
            </a:r>
            <a:r>
              <a:rPr lang="en-US" dirty="0"/>
              <a:t> rain for the earth, </a:t>
            </a:r>
            <a:r>
              <a:rPr lang="en-US" u="sng" dirty="0"/>
              <a:t>who maketh grass to grow</a:t>
            </a:r>
            <a:r>
              <a:rPr lang="en-US" dirty="0"/>
              <a:t> upon the mountains.</a:t>
            </a:r>
          </a:p>
          <a:p>
            <a:pPr lvl="1"/>
            <a:r>
              <a:rPr lang="en-US" dirty="0"/>
              <a:t>He makes clouds. He makes the grass grow.</a:t>
            </a:r>
          </a:p>
          <a:p>
            <a:pPr lvl="1"/>
            <a:r>
              <a:rPr lang="en-US" dirty="0"/>
              <a:t>You have nothing to do with growing a plant! Can you make a cell grow? Can you make it split?  </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a:t>
            </a:fld>
            <a:endParaRPr lang="en-US"/>
          </a:p>
        </p:txBody>
      </p:sp>
    </p:spTree>
    <p:extLst>
      <p:ext uri="{BB962C8B-B14F-4D97-AF65-F5344CB8AC3E}">
        <p14:creationId xmlns:p14="http://schemas.microsoft.com/office/powerpoint/2010/main" val="38817818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147:9-11  He giveth to the beast his food, and to the young ravens which cry.  10  </a:t>
            </a:r>
            <a:r>
              <a:rPr lang="en-US" u="sng" dirty="0"/>
              <a:t>He </a:t>
            </a:r>
            <a:r>
              <a:rPr lang="en-US" u="sng" dirty="0" err="1"/>
              <a:t>delighteth</a:t>
            </a:r>
            <a:r>
              <a:rPr lang="en-US" u="sng" dirty="0"/>
              <a:t> not in the strength of the horse: he taketh not pleasure in the legs of a man</a:t>
            </a:r>
            <a:r>
              <a:rPr lang="en-US" dirty="0"/>
              <a:t>.  11  The LORD taketh pleasure in them that fear him, in those that hope in his mercy.</a:t>
            </a:r>
          </a:p>
          <a:p>
            <a:pPr lvl="1"/>
            <a:r>
              <a:rPr lang="en-US" dirty="0"/>
              <a:t>Men are in awe of the power and beauty of a horse. We breed them and race them and SHOW them. </a:t>
            </a:r>
          </a:p>
          <a:p>
            <a:pPr lvl="1"/>
            <a:r>
              <a:rPr lang="en-US" dirty="0"/>
              <a:t>Men are even enraptured and amazed by the strength and power in our own arms and legs.</a:t>
            </a:r>
          </a:p>
          <a:p>
            <a:pPr lvl="1"/>
            <a:r>
              <a:rPr lang="en-US" dirty="0"/>
              <a:t>God </a:t>
            </a:r>
            <a:r>
              <a:rPr lang="en-US" dirty="0" smtClean="0"/>
              <a:t>isn’t </a:t>
            </a:r>
            <a:r>
              <a:rPr lang="en-US" dirty="0"/>
              <a:t>amazed by any of these things. That is nothing to him.</a:t>
            </a:r>
          </a:p>
          <a:p>
            <a:r>
              <a:rPr lang="en-US" dirty="0"/>
              <a:t>1 Corinthians 6:14  And God hath both raised up the Lord, and will also </a:t>
            </a:r>
            <a:r>
              <a:rPr lang="en-US" b="1" u="sng" dirty="0"/>
              <a:t>raise up us</a:t>
            </a:r>
            <a:r>
              <a:rPr lang="en-US" dirty="0"/>
              <a:t> </a:t>
            </a:r>
            <a:r>
              <a:rPr lang="en-US" u="sng" dirty="0"/>
              <a:t>by his own power</a:t>
            </a:r>
            <a:r>
              <a:rPr lang="en-US" dirty="0"/>
              <a:t>.</a:t>
            </a:r>
          </a:p>
          <a:p>
            <a:pPr lvl="1"/>
            <a:r>
              <a:rPr lang="en-US" dirty="0"/>
              <a:t>Books and movies portray the world’s obsession with men coming back from the dead.</a:t>
            </a:r>
          </a:p>
          <a:p>
            <a:pPr lvl="1"/>
            <a:r>
              <a:rPr lang="en-US" dirty="0"/>
              <a:t>From reincarnation, mummies, zombies, and vampires, ghosts, to people coming back from the dead (Second Chance), or coming back in other peoples bodies (</a:t>
            </a:r>
            <a:r>
              <a:rPr lang="en-US" dirty="0" err="1"/>
              <a:t>MonkeyBone</a:t>
            </a:r>
            <a:r>
              <a:rPr lang="en-US" dirty="0"/>
              <a:t>, Down to Earth).</a:t>
            </a:r>
          </a:p>
          <a:p>
            <a:pPr lvl="1"/>
            <a:r>
              <a:rPr lang="en-US" dirty="0"/>
              <a:t>Man’s current attempts: </a:t>
            </a:r>
            <a:r>
              <a:rPr lang="en-US" dirty="0" smtClean="0"/>
              <a:t>cryogenic freezing</a:t>
            </a:r>
            <a:r>
              <a:rPr lang="en-US" dirty="0"/>
              <a:t>, and preserving our brains in computers (Transcendent).</a:t>
            </a:r>
          </a:p>
          <a:p>
            <a:pPr lvl="1"/>
            <a:r>
              <a:rPr lang="en-US" dirty="0" smtClean="0"/>
              <a:t>God </a:t>
            </a:r>
            <a:r>
              <a:rPr lang="en-US" dirty="0"/>
              <a:t>can conquer, and has conquered, death.</a:t>
            </a:r>
          </a:p>
          <a:p>
            <a:pPr lvl="1"/>
            <a:r>
              <a:rPr lang="en-US" dirty="0" smtClean="0"/>
              <a:t>Not </a:t>
            </a:r>
            <a:r>
              <a:rPr lang="en-US" dirty="0"/>
              <a:t>all of God’s works are good and comforting.</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a:t>
            </a:fld>
            <a:endParaRPr lang="en-US"/>
          </a:p>
        </p:txBody>
      </p:sp>
    </p:spTree>
    <p:extLst>
      <p:ext uri="{BB962C8B-B14F-4D97-AF65-F5344CB8AC3E}">
        <p14:creationId xmlns:p14="http://schemas.microsoft.com/office/powerpoint/2010/main" val="42180268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66:3  Say unto God, </a:t>
            </a:r>
            <a:r>
              <a:rPr lang="en-US" u="sng" dirty="0"/>
              <a:t>How terrible art thou in thy works</a:t>
            </a:r>
            <a:r>
              <a:rPr lang="en-US" dirty="0"/>
              <a:t>! through </a:t>
            </a:r>
            <a:r>
              <a:rPr lang="en-US" b="1" u="sng" dirty="0"/>
              <a:t>the greatness of thy power</a:t>
            </a:r>
            <a:r>
              <a:rPr lang="en-US" dirty="0"/>
              <a:t> shall thine enemies submit themselves unto thee.</a:t>
            </a:r>
          </a:p>
          <a:p>
            <a:r>
              <a:rPr lang="en-US" dirty="0"/>
              <a:t>Revelation </a:t>
            </a:r>
            <a:r>
              <a:rPr lang="en-US" dirty="0" smtClean="0"/>
              <a:t>16:1-  </a:t>
            </a:r>
            <a:r>
              <a:rPr lang="en-US" dirty="0"/>
              <a:t>And I heard a great voice out of the temple saying to the seven angels, Go your ways, and pour out the vials of </a:t>
            </a:r>
            <a:r>
              <a:rPr lang="en-US" b="1" u="sng" dirty="0"/>
              <a:t>the wrath of God</a:t>
            </a:r>
            <a:r>
              <a:rPr lang="en-US" dirty="0"/>
              <a:t> upon the earth.  2  And the first went, and poured out his vial upon the earth; and there fell </a:t>
            </a:r>
            <a:r>
              <a:rPr lang="en-US" u="sng" dirty="0"/>
              <a:t>a noisome and grievous sore upon the men</a:t>
            </a:r>
            <a:r>
              <a:rPr lang="en-US" dirty="0"/>
              <a:t> which had the mark of the beast, and upon them which worshipped his image.  3  And the second angel poured out his vial upon </a:t>
            </a:r>
            <a:r>
              <a:rPr lang="en-US" u="sng" dirty="0"/>
              <a:t>the sea; and it became as the blood of a dead man: and every living soul died in the sea</a:t>
            </a:r>
            <a:r>
              <a:rPr lang="en-US" dirty="0"/>
              <a:t>.  4  And the third angel poured out his vial upon </a:t>
            </a:r>
            <a:r>
              <a:rPr lang="en-US" u="sng" dirty="0"/>
              <a:t>the rivers and fountains of waters; and they became blood</a:t>
            </a:r>
            <a:r>
              <a:rPr lang="en-US" dirty="0"/>
              <a:t>.  </a:t>
            </a:r>
          </a:p>
        </p:txBody>
      </p:sp>
      <p:sp>
        <p:nvSpPr>
          <p:cNvPr id="3" name="Slide Number Placeholder 2"/>
          <p:cNvSpPr>
            <a:spLocks noGrp="1"/>
          </p:cNvSpPr>
          <p:nvPr>
            <p:ph type="sldNum" sz="quarter" idx="12"/>
          </p:nvPr>
        </p:nvSpPr>
        <p:spPr/>
        <p:txBody>
          <a:bodyPr/>
          <a:lstStyle/>
          <a:p>
            <a:fld id="{172C059E-16DE-4C0D-A377-2C3D2DE09514}" type="slidenum">
              <a:rPr lang="en-US" smtClean="0"/>
              <a:t>6</a:t>
            </a:fld>
            <a:endParaRPr lang="en-US"/>
          </a:p>
        </p:txBody>
      </p:sp>
    </p:spTree>
    <p:extLst>
      <p:ext uri="{BB962C8B-B14F-4D97-AF65-F5344CB8AC3E}">
        <p14:creationId xmlns:p14="http://schemas.microsoft.com/office/powerpoint/2010/main" val="21462646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Revelation </a:t>
            </a:r>
            <a:r>
              <a:rPr lang="en-US" dirty="0" smtClean="0"/>
              <a:t>16:8  </a:t>
            </a:r>
            <a:r>
              <a:rPr lang="en-US" dirty="0"/>
              <a:t>And the fourth angel poured out his vial upon the sun; and power was given unto him to scorch men with fire.  9  And </a:t>
            </a:r>
            <a:r>
              <a:rPr lang="en-US" u="sng" dirty="0"/>
              <a:t>men were scorched with great heat</a:t>
            </a:r>
            <a:r>
              <a:rPr lang="en-US" dirty="0"/>
              <a:t>, and blasphemed the name of God, which hath power over these plagues: and they repented not to give him glory.  10  And the fifth angel poured out his vial upon the seat of the beast; and </a:t>
            </a:r>
            <a:r>
              <a:rPr lang="en-US" u="sng" dirty="0"/>
              <a:t>his kingdom was full of darkness</a:t>
            </a:r>
            <a:r>
              <a:rPr lang="en-US" dirty="0"/>
              <a:t>; and they gnawed their tongues for pain,  11  And blasphemed the God of heaven because of their pains and their sores, and repented not of their deeds.  12  And the sixth angel poured out his vial upon the great </a:t>
            </a:r>
            <a:r>
              <a:rPr lang="en-US" u="sng" dirty="0"/>
              <a:t>river Euphrates; and the water thereof was dried up</a:t>
            </a:r>
            <a:r>
              <a:rPr lang="en-US" dirty="0"/>
              <a:t>, that the way of the kings of the east might be prepared.  17  And the seventh angel poured out his vial into the air; and there came </a:t>
            </a:r>
            <a:r>
              <a:rPr lang="en-US" u="sng" dirty="0"/>
              <a:t>a great voice</a:t>
            </a:r>
            <a:r>
              <a:rPr lang="en-US" dirty="0"/>
              <a:t> out of the temple of heaven, from the throne, saying, </a:t>
            </a:r>
            <a:r>
              <a:rPr lang="en-US" b="1" u="sng" dirty="0"/>
              <a:t>It is done</a:t>
            </a:r>
            <a:r>
              <a:rPr lang="en-US" dirty="0"/>
              <a:t>.  </a:t>
            </a:r>
          </a:p>
          <a:p>
            <a:pPr lvl="1"/>
            <a:r>
              <a:rPr lang="en-US" dirty="0"/>
              <a:t>God demonstrates his power over man’s bodies, power over the sun, power over the sea, power over the rivers.</a:t>
            </a:r>
          </a:p>
          <a:p>
            <a:pPr lvl="1"/>
            <a:r>
              <a:rPr lang="en-US" dirty="0" smtClean="0"/>
              <a:t>Before </a:t>
            </a:r>
            <a:r>
              <a:rPr lang="en-US" dirty="0"/>
              <a:t>we see the effect of this, let’s look at God’s voice and the power that it has</a:t>
            </a:r>
            <a:r>
              <a:rPr lang="en-US" dirty="0" smtClean="0"/>
              <a:t>.</a:t>
            </a:r>
          </a:p>
          <a:p>
            <a:r>
              <a:rPr lang="en-US" dirty="0"/>
              <a:t>Extra: Exodus 7-14, The Ten Plagues. The parting of the Red Sea.</a:t>
            </a:r>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a:t>
            </a:fld>
            <a:endParaRPr lang="en-US"/>
          </a:p>
        </p:txBody>
      </p:sp>
    </p:spTree>
    <p:extLst>
      <p:ext uri="{BB962C8B-B14F-4D97-AF65-F5344CB8AC3E}">
        <p14:creationId xmlns:p14="http://schemas.microsoft.com/office/powerpoint/2010/main" val="31429004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50000"/>
                    <a:lumOff val="50000"/>
                  </a:schemeClr>
                </a:solidFill>
              </a:rPr>
              <a:t>His </a:t>
            </a:r>
            <a:r>
              <a:rPr lang="en-US" b="1" u="sng" dirty="0" smtClean="0">
                <a:solidFill>
                  <a:schemeClr val="tx1">
                    <a:lumMod val="50000"/>
                    <a:lumOff val="50000"/>
                  </a:schemeClr>
                </a:solidFill>
              </a:rPr>
              <a:t>Voice</a:t>
            </a:r>
            <a:endParaRPr lang="en-US" dirty="0">
              <a:solidFill>
                <a:schemeClr val="tx1">
                  <a:lumMod val="50000"/>
                  <a:lumOff val="50000"/>
                </a:schemeClr>
              </a:solidFill>
            </a:endParaRPr>
          </a:p>
          <a:p>
            <a:pPr lvl="1"/>
            <a:r>
              <a:rPr lang="en-US" dirty="0" smtClean="0"/>
              <a:t>Have </a:t>
            </a:r>
            <a:r>
              <a:rPr lang="en-US" dirty="0"/>
              <a:t>you ever heard the voice of God?</a:t>
            </a:r>
          </a:p>
          <a:p>
            <a:pPr lvl="1"/>
            <a:r>
              <a:rPr lang="en-US" dirty="0" smtClean="0"/>
              <a:t>Would </a:t>
            </a:r>
            <a:r>
              <a:rPr lang="en-US" dirty="0"/>
              <a:t>you like to?</a:t>
            </a:r>
          </a:p>
          <a:p>
            <a:pPr lvl="1"/>
            <a:r>
              <a:rPr lang="en-US" dirty="0" smtClean="0"/>
              <a:t>There </a:t>
            </a:r>
            <a:r>
              <a:rPr lang="en-US" dirty="0"/>
              <a:t>are a few things the bible likens God’s voice to:</a:t>
            </a:r>
          </a:p>
          <a:p>
            <a:r>
              <a:rPr lang="en-US" dirty="0"/>
              <a:t>2 Samuel 22:14  The LORD </a:t>
            </a:r>
            <a:r>
              <a:rPr lang="en-US" b="1" u="sng" dirty="0"/>
              <a:t>thundered</a:t>
            </a:r>
            <a:r>
              <a:rPr lang="en-US" dirty="0"/>
              <a:t> from heaven, and the most High </a:t>
            </a:r>
            <a:r>
              <a:rPr lang="en-US" b="1" u="sng" dirty="0"/>
              <a:t>uttered his voice</a:t>
            </a:r>
            <a:r>
              <a:rPr lang="en-US" dirty="0"/>
              <a:t>.</a:t>
            </a:r>
          </a:p>
          <a:p>
            <a:r>
              <a:rPr lang="en-US" dirty="0"/>
              <a:t>Job 40:9  Hast thou an arm like God? or canst thou </a:t>
            </a:r>
            <a:r>
              <a:rPr lang="en-US" b="1" u="sng" dirty="0"/>
              <a:t>thunder</a:t>
            </a:r>
            <a:r>
              <a:rPr lang="en-US" dirty="0"/>
              <a:t> with a voice like him?</a:t>
            </a:r>
          </a:p>
          <a:p>
            <a:r>
              <a:rPr lang="en-US" dirty="0"/>
              <a:t>Revelation 14:2  And I heard a voice from heaven, as </a:t>
            </a:r>
            <a:r>
              <a:rPr lang="en-US" b="1" u="sng" dirty="0"/>
              <a:t>the voice of many waters</a:t>
            </a:r>
            <a:r>
              <a:rPr lang="en-US" dirty="0"/>
              <a:t>, and as </a:t>
            </a:r>
            <a:r>
              <a:rPr lang="en-US" u="sng" dirty="0"/>
              <a:t>the voice of a great thunder</a:t>
            </a:r>
            <a:r>
              <a:rPr lang="en-US" dirty="0"/>
              <a:t>: and I heard the voice of harpers harping with their harps:</a:t>
            </a:r>
          </a:p>
          <a:p>
            <a:pPr lvl="1"/>
            <a:r>
              <a:rPr lang="en-US" dirty="0" smtClean="0"/>
              <a:t>Have </a:t>
            </a:r>
            <a:r>
              <a:rPr lang="en-US" dirty="0"/>
              <a:t>you heard thunder? Really?</a:t>
            </a:r>
          </a:p>
          <a:p>
            <a:pPr lvl="1"/>
            <a:r>
              <a:rPr lang="en-US" dirty="0" smtClean="0"/>
              <a:t>Have </a:t>
            </a:r>
            <a:r>
              <a:rPr lang="en-US" dirty="0"/>
              <a:t>you heard many waters? Really?</a:t>
            </a:r>
          </a:p>
          <a:p>
            <a:pPr lvl="1"/>
            <a:r>
              <a:rPr lang="en-US" dirty="0" smtClean="0"/>
              <a:t>Let’s </a:t>
            </a:r>
            <a:r>
              <a:rPr lang="en-US" dirty="0"/>
              <a:t>see the effects..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a:t>
            </a:fld>
            <a:endParaRPr lang="en-US"/>
          </a:p>
        </p:txBody>
      </p:sp>
    </p:spTree>
    <p:extLst>
      <p:ext uri="{BB962C8B-B14F-4D97-AF65-F5344CB8AC3E}">
        <p14:creationId xmlns:p14="http://schemas.microsoft.com/office/powerpoint/2010/main" val="15492405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Jeremiah 51:15-16  He hath made the earth by his power, he hath established the world by his wisdom, and hath stretched out the heaven by his understanding.  16  </a:t>
            </a:r>
            <a:r>
              <a:rPr lang="en-US" u="sng" dirty="0"/>
              <a:t>When he </a:t>
            </a:r>
            <a:r>
              <a:rPr lang="en-US" u="sng" dirty="0" err="1"/>
              <a:t>uttereth</a:t>
            </a:r>
            <a:r>
              <a:rPr lang="en-US" u="sng" dirty="0"/>
              <a:t> his voice</a:t>
            </a:r>
            <a:r>
              <a:rPr lang="en-US" dirty="0"/>
              <a:t>, there is a multitude of waters in the heavens; and he </a:t>
            </a:r>
            <a:r>
              <a:rPr lang="en-US" dirty="0" err="1"/>
              <a:t>causeth</a:t>
            </a:r>
            <a:r>
              <a:rPr lang="en-US" dirty="0"/>
              <a:t> the </a:t>
            </a:r>
            <a:r>
              <a:rPr lang="en-US" dirty="0" err="1"/>
              <a:t>vapours</a:t>
            </a:r>
            <a:r>
              <a:rPr lang="en-US" dirty="0"/>
              <a:t> to ascend from the ends of the earth: he maketh </a:t>
            </a:r>
            <a:r>
              <a:rPr lang="en-US" dirty="0" err="1"/>
              <a:t>lightnings</a:t>
            </a:r>
            <a:r>
              <a:rPr lang="en-US" dirty="0"/>
              <a:t> with rain, and </a:t>
            </a:r>
            <a:r>
              <a:rPr lang="en-US" dirty="0" err="1"/>
              <a:t>bringeth</a:t>
            </a:r>
            <a:r>
              <a:rPr lang="en-US" dirty="0"/>
              <a:t> forth the wind out of his treasures.</a:t>
            </a:r>
          </a:p>
          <a:p>
            <a:r>
              <a:rPr lang="en-US" dirty="0"/>
              <a:t>Psalms 147:18  He </a:t>
            </a:r>
            <a:r>
              <a:rPr lang="en-US" dirty="0" err="1"/>
              <a:t>sendeth</a:t>
            </a:r>
            <a:r>
              <a:rPr lang="en-US" dirty="0"/>
              <a:t> out his word, and </a:t>
            </a:r>
            <a:r>
              <a:rPr lang="en-US" dirty="0" err="1"/>
              <a:t>melteth</a:t>
            </a:r>
            <a:r>
              <a:rPr lang="en-US" dirty="0"/>
              <a:t> them [ice]: he </a:t>
            </a:r>
            <a:r>
              <a:rPr lang="en-US" dirty="0" err="1"/>
              <a:t>causeth</a:t>
            </a:r>
            <a:r>
              <a:rPr lang="en-US" dirty="0"/>
              <a:t> his wind to blow, and the waters flow.</a:t>
            </a:r>
          </a:p>
          <a:p>
            <a:pPr lvl="1"/>
            <a:r>
              <a:rPr lang="en-US" dirty="0" smtClean="0"/>
              <a:t>What </a:t>
            </a:r>
            <a:r>
              <a:rPr lang="en-US" dirty="0"/>
              <a:t>makes the wind blow? What makes the waters flow? What makes </a:t>
            </a:r>
            <a:r>
              <a:rPr lang="en-US" dirty="0" err="1"/>
              <a:t>vapour</a:t>
            </a:r>
            <a:r>
              <a:rPr lang="en-US" dirty="0"/>
              <a:t> and clouds?</a:t>
            </a:r>
          </a:p>
          <a:p>
            <a:pPr lvl="1"/>
            <a:r>
              <a:rPr lang="en-US" dirty="0" smtClean="0"/>
              <a:t>What </a:t>
            </a:r>
            <a:r>
              <a:rPr lang="en-US" dirty="0"/>
              <a:t>makes them stop?</a:t>
            </a:r>
          </a:p>
        </p:txBody>
      </p:sp>
      <p:sp>
        <p:nvSpPr>
          <p:cNvPr id="3" name="Slide Number Placeholder 2"/>
          <p:cNvSpPr>
            <a:spLocks noGrp="1"/>
          </p:cNvSpPr>
          <p:nvPr>
            <p:ph type="sldNum" sz="quarter" idx="12"/>
          </p:nvPr>
        </p:nvSpPr>
        <p:spPr/>
        <p:txBody>
          <a:bodyPr/>
          <a:lstStyle/>
          <a:p>
            <a:fld id="{172C059E-16DE-4C0D-A377-2C3D2DE09514}" type="slidenum">
              <a:rPr lang="en-US" smtClean="0"/>
              <a:t>9</a:t>
            </a:fld>
            <a:endParaRPr lang="en-US"/>
          </a:p>
        </p:txBody>
      </p:sp>
    </p:spTree>
    <p:extLst>
      <p:ext uri="{BB962C8B-B14F-4D97-AF65-F5344CB8AC3E}">
        <p14:creationId xmlns:p14="http://schemas.microsoft.com/office/powerpoint/2010/main" val="7648520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Mark 4:37-41  And there arose </a:t>
            </a:r>
            <a:r>
              <a:rPr lang="en-US" u="sng" dirty="0"/>
              <a:t>a great storm of wind</a:t>
            </a:r>
            <a:r>
              <a:rPr lang="en-US" dirty="0"/>
              <a:t>, and the waves beat into the ship, so that it was now full.  38  And he was in the hinder part of the ship, asleep on a pillow: and they awake him, and say unto him, Master, </a:t>
            </a:r>
            <a:r>
              <a:rPr lang="en-US" dirty="0" err="1"/>
              <a:t>carest</a:t>
            </a:r>
            <a:r>
              <a:rPr lang="en-US" dirty="0"/>
              <a:t> thou not that we perish?  39  And he arose, and rebuked the wind, and said unto the sea, </a:t>
            </a:r>
            <a:r>
              <a:rPr lang="en-US" b="1" u="sng" dirty="0"/>
              <a:t>Peace, be still</a:t>
            </a:r>
            <a:r>
              <a:rPr lang="en-US" dirty="0"/>
              <a:t>. And the wind ceased, and there was a great calm.  40  And he said unto them, Why are ye so fearful? how is it that ye have no faith?  41  And </a:t>
            </a:r>
            <a:r>
              <a:rPr lang="en-US" u="sng" dirty="0"/>
              <a:t>they feared exceedingly</a:t>
            </a:r>
            <a:r>
              <a:rPr lang="en-US" dirty="0"/>
              <a:t>, and said one to another, What manner of man is this, that even the wind and the sea obey him?</a:t>
            </a:r>
          </a:p>
          <a:p>
            <a:pPr lvl="1"/>
            <a:r>
              <a:rPr lang="en-US" dirty="0" smtClean="0"/>
              <a:t>Jesus </a:t>
            </a:r>
            <a:r>
              <a:rPr lang="en-US" dirty="0"/>
              <a:t>showed men just a sliver of his power.</a:t>
            </a:r>
          </a:p>
          <a:p>
            <a:pPr lvl="1"/>
            <a:r>
              <a:rPr lang="en-US" dirty="0"/>
              <a:t>Calmed a hurricane with 3 words! It was effortless. Imagine your kids get rowdy. </a:t>
            </a:r>
          </a:p>
          <a:p>
            <a:pPr lvl="1"/>
            <a:r>
              <a:rPr lang="en-US" dirty="0"/>
              <a:t>Imagine you were there. Imagine your acquaintance had this power.</a:t>
            </a:r>
          </a:p>
          <a:p>
            <a:pPr lvl="1"/>
            <a:r>
              <a:rPr lang="en-US" dirty="0"/>
              <a:t>When men see even a little bit of God’s power, we wilt in fear!</a:t>
            </a:r>
          </a:p>
          <a:p>
            <a:pPr lvl="1"/>
            <a:r>
              <a:rPr lang="en-US" dirty="0"/>
              <a:t>Your child, your pet shakes in fear of thunder. And when you really hear it right next to you, you do to!</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a:t>
            </a:fld>
            <a:endParaRPr lang="en-US"/>
          </a:p>
        </p:txBody>
      </p:sp>
    </p:spTree>
    <p:extLst>
      <p:ext uri="{BB962C8B-B14F-4D97-AF65-F5344CB8AC3E}">
        <p14:creationId xmlns:p14="http://schemas.microsoft.com/office/powerpoint/2010/main" val="4174408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Revelation 16:17-21  And the seventh angel poured out his vial into the air; and there came </a:t>
            </a:r>
            <a:r>
              <a:rPr lang="en-US" u="sng" dirty="0"/>
              <a:t>a great voice</a:t>
            </a:r>
            <a:r>
              <a:rPr lang="en-US" dirty="0"/>
              <a:t> out of the temple of heaven, from the throne, saying, </a:t>
            </a:r>
            <a:r>
              <a:rPr lang="en-US" b="1" u="sng" dirty="0"/>
              <a:t>It is done</a:t>
            </a:r>
            <a:r>
              <a:rPr lang="en-US" dirty="0"/>
              <a:t>.  18  And there were </a:t>
            </a:r>
            <a:r>
              <a:rPr lang="en-US" u="sng" dirty="0"/>
              <a:t>voices</a:t>
            </a:r>
            <a:r>
              <a:rPr lang="en-US" dirty="0"/>
              <a:t> [Luke 19:40], </a:t>
            </a:r>
            <a:r>
              <a:rPr lang="en-US" u="sng" dirty="0"/>
              <a:t>and thunders, and </a:t>
            </a:r>
            <a:r>
              <a:rPr lang="en-US" u="sng" dirty="0" err="1"/>
              <a:t>lightnings</a:t>
            </a:r>
            <a:r>
              <a:rPr lang="en-US" dirty="0"/>
              <a:t>; and there was </a:t>
            </a:r>
            <a:r>
              <a:rPr lang="en-US" u="sng" dirty="0"/>
              <a:t>a great earthquake, such as was not since men were upon the earth</a:t>
            </a:r>
            <a:r>
              <a:rPr lang="en-US" dirty="0"/>
              <a:t>, so mighty an earthquake, and so great.  19  And </a:t>
            </a:r>
            <a:r>
              <a:rPr lang="en-US" u="sng" dirty="0"/>
              <a:t>the great city was divided into three parts</a:t>
            </a:r>
            <a:r>
              <a:rPr lang="en-US" dirty="0"/>
              <a:t>, and </a:t>
            </a:r>
            <a:r>
              <a:rPr lang="en-US" u="sng" dirty="0"/>
              <a:t>the cities of the nations fell</a:t>
            </a:r>
            <a:r>
              <a:rPr lang="en-US" dirty="0"/>
              <a:t>: and great Babylon came in remembrance before God, to give unto her the cup of the wine of the fierceness of his wrath.  20  </a:t>
            </a:r>
            <a:r>
              <a:rPr lang="en-US" u="sng" dirty="0"/>
              <a:t>And every island fled away</a:t>
            </a:r>
            <a:r>
              <a:rPr lang="en-US" dirty="0"/>
              <a:t>, and </a:t>
            </a:r>
            <a:r>
              <a:rPr lang="en-US" u="sng" dirty="0"/>
              <a:t>the mountains were not found</a:t>
            </a:r>
            <a:r>
              <a:rPr lang="en-US" dirty="0"/>
              <a:t>.  21  And there fell upon men </a:t>
            </a:r>
            <a:r>
              <a:rPr lang="en-US" u="sng" dirty="0"/>
              <a:t>a great hail out of heaven</a:t>
            </a:r>
            <a:r>
              <a:rPr lang="en-US" dirty="0"/>
              <a:t>, every stone about the weight of a </a:t>
            </a:r>
            <a:r>
              <a:rPr lang="en-US" dirty="0" smtClean="0"/>
              <a:t>talent </a:t>
            </a:r>
            <a:r>
              <a:rPr lang="en-US" dirty="0" smtClean="0">
                <a:solidFill>
                  <a:schemeClr val="tx1">
                    <a:lumMod val="50000"/>
                    <a:lumOff val="50000"/>
                  </a:schemeClr>
                </a:solidFill>
              </a:rPr>
              <a:t>[</a:t>
            </a:r>
            <a:r>
              <a:rPr lang="en-US" dirty="0">
                <a:solidFill>
                  <a:schemeClr val="tx1">
                    <a:lumMod val="50000"/>
                    <a:lumOff val="50000"/>
                  </a:schemeClr>
                </a:solidFill>
              </a:rPr>
              <a:t>57 – 130 </a:t>
            </a:r>
            <a:r>
              <a:rPr lang="en-US" dirty="0" err="1" smtClean="0">
                <a:solidFill>
                  <a:schemeClr val="tx1">
                    <a:lumMod val="50000"/>
                    <a:lumOff val="50000"/>
                  </a:schemeClr>
                </a:solidFill>
              </a:rPr>
              <a:t>lbs</a:t>
            </a:r>
            <a:r>
              <a:rPr lang="en-US" dirty="0" smtClean="0">
                <a:solidFill>
                  <a:schemeClr val="tx1">
                    <a:lumMod val="50000"/>
                    <a:lumOff val="50000"/>
                  </a:schemeClr>
                </a:solidFill>
              </a:rPr>
              <a:t>]</a:t>
            </a:r>
            <a:r>
              <a:rPr lang="en-US" dirty="0" smtClean="0"/>
              <a:t>: </a:t>
            </a:r>
            <a:r>
              <a:rPr lang="en-US" dirty="0"/>
              <a:t>and men blasphemed God because of the plague of the hail; for the plague thereof was exceeding great.</a:t>
            </a:r>
          </a:p>
          <a:p>
            <a:r>
              <a:rPr lang="en-US" dirty="0" smtClean="0"/>
              <a:t>Psalms </a:t>
            </a:r>
            <a:r>
              <a:rPr lang="en-US" dirty="0"/>
              <a:t>46:6  The heathen raged, the kingdoms were moved: </a:t>
            </a:r>
            <a:r>
              <a:rPr lang="en-US" u="sng" dirty="0"/>
              <a:t>he uttered his voice, the earth melted</a:t>
            </a:r>
            <a:r>
              <a:rPr lang="en-US" dirty="0"/>
              <a:t>.</a:t>
            </a:r>
          </a:p>
          <a:p>
            <a:pPr lvl="1"/>
            <a:r>
              <a:rPr lang="en-US" dirty="0" smtClean="0"/>
              <a:t>It </a:t>
            </a:r>
            <a:r>
              <a:rPr lang="en-US" dirty="0"/>
              <a:t>will be God’s voice, and breath, that burns the Earth and heavens. (2 Peter 3:10-12)</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11</a:t>
            </a:fld>
            <a:endParaRPr lang="en-US"/>
          </a:p>
        </p:txBody>
      </p:sp>
    </p:spTree>
    <p:extLst>
      <p:ext uri="{BB962C8B-B14F-4D97-AF65-F5344CB8AC3E}">
        <p14:creationId xmlns:p14="http://schemas.microsoft.com/office/powerpoint/2010/main" val="4060811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50000"/>
                    <a:lumOff val="50000"/>
                  </a:schemeClr>
                </a:solidFill>
              </a:rPr>
              <a:t>His </a:t>
            </a:r>
            <a:r>
              <a:rPr lang="en-US" b="1" u="sng" dirty="0" smtClean="0">
                <a:solidFill>
                  <a:schemeClr val="tx1">
                    <a:lumMod val="50000"/>
                    <a:lumOff val="50000"/>
                  </a:schemeClr>
                </a:solidFill>
              </a:rPr>
              <a:t>Size</a:t>
            </a:r>
            <a:endParaRPr lang="en-US" dirty="0">
              <a:solidFill>
                <a:schemeClr val="tx1">
                  <a:lumMod val="50000"/>
                  <a:lumOff val="50000"/>
                </a:schemeClr>
              </a:solidFill>
            </a:endParaRPr>
          </a:p>
          <a:p>
            <a:r>
              <a:rPr lang="en-US" dirty="0"/>
              <a:t>Isaiah 66:1  Thus saith the LORD, </a:t>
            </a:r>
            <a:r>
              <a:rPr lang="en-US" u="sng" dirty="0"/>
              <a:t>The heaven is my throne</a:t>
            </a:r>
            <a:r>
              <a:rPr lang="en-US" dirty="0"/>
              <a:t>, and </a:t>
            </a:r>
            <a:r>
              <a:rPr lang="en-US" u="sng" dirty="0"/>
              <a:t>the earth is my footstool</a:t>
            </a:r>
            <a:r>
              <a:rPr lang="en-US" dirty="0"/>
              <a:t>: where is the house that ye build unto me? and where is the place of my rest?</a:t>
            </a:r>
          </a:p>
          <a:p>
            <a:r>
              <a:rPr lang="en-US" dirty="0"/>
              <a:t>Nahum 1:3  The LORD is slow to anger, and great in power, and will not at all acquit the wicked: the LORD hath his way in the whirlwind and in the storm, and the </a:t>
            </a:r>
            <a:r>
              <a:rPr lang="en-US" u="sng" dirty="0"/>
              <a:t>clouds are the dust of his feet</a:t>
            </a:r>
            <a:r>
              <a:rPr lang="en-US" dirty="0"/>
              <a:t>.</a:t>
            </a:r>
          </a:p>
          <a:p>
            <a:pPr lvl="1"/>
            <a:r>
              <a:rPr lang="en-US" dirty="0"/>
              <a:t>You don’t even mean to kick up dust when you walk. That’s what the clouds are to God. He makes them without even trying. </a:t>
            </a:r>
          </a:p>
          <a:p>
            <a:pPr lvl="1"/>
            <a:r>
              <a:rPr lang="en-US" dirty="0"/>
              <a:t>Cumulous clouds can be over 10 miles from top to bottom.</a:t>
            </a:r>
          </a:p>
          <a:p>
            <a:r>
              <a:rPr lang="en-US" dirty="0"/>
              <a:t>Psalms 8:3-4  When I consider thy heavens, </a:t>
            </a:r>
            <a:r>
              <a:rPr lang="en-US" u="sng" dirty="0"/>
              <a:t>the work of thy fingers</a:t>
            </a:r>
            <a:r>
              <a:rPr lang="en-US" dirty="0"/>
              <a:t>, the moon and the stars, which thou hast ordained;  4  </a:t>
            </a:r>
            <a:r>
              <a:rPr lang="en-US" u="sng" dirty="0"/>
              <a:t>What is man</a:t>
            </a:r>
            <a:r>
              <a:rPr lang="en-US" dirty="0"/>
              <a:t>, that thou art mindful of him? and the son of man, that thou </a:t>
            </a:r>
            <a:r>
              <a:rPr lang="en-US" dirty="0" err="1"/>
              <a:t>visitest</a:t>
            </a:r>
            <a:r>
              <a:rPr lang="en-US" dirty="0"/>
              <a:t> him?</a:t>
            </a:r>
          </a:p>
          <a:p>
            <a:pPr lvl="1"/>
            <a:r>
              <a:rPr lang="en-US" dirty="0"/>
              <a:t>The biggest star/galaxy was created by God’s fingers.</a:t>
            </a:r>
          </a:p>
          <a:p>
            <a:pPr lvl="1"/>
            <a:r>
              <a:rPr lang="en-US" dirty="0"/>
              <a:t>I don’t at all believe God is one size, or that he has a limit on how big he can </a:t>
            </a:r>
            <a:r>
              <a:rPr lang="en-US" dirty="0" smtClean="0"/>
              <a:t>be.</a:t>
            </a:r>
            <a:endParaRPr lang="en-US" dirty="0"/>
          </a:p>
          <a:p>
            <a:endParaRPr lang="en-US" dirty="0"/>
          </a:p>
        </p:txBody>
      </p:sp>
      <p:sp>
        <p:nvSpPr>
          <p:cNvPr id="3" name="Slide Number Placeholder 2"/>
          <p:cNvSpPr>
            <a:spLocks noGrp="1"/>
          </p:cNvSpPr>
          <p:nvPr>
            <p:ph type="sldNum" sz="quarter" idx="12"/>
          </p:nvPr>
        </p:nvSpPr>
        <p:spPr>
          <a:xfrm>
            <a:off x="10892118" y="6356356"/>
            <a:ext cx="461682" cy="365125"/>
          </a:xfrm>
        </p:spPr>
        <p:txBody>
          <a:bodyPr/>
          <a:lstStyle/>
          <a:p>
            <a:fld id="{172C059E-16DE-4C0D-A377-2C3D2DE09514}" type="slidenum">
              <a:rPr lang="en-US" smtClean="0"/>
              <a:t>12</a:t>
            </a:fld>
            <a:endParaRPr lang="en-US" dirty="0"/>
          </a:p>
        </p:txBody>
      </p:sp>
    </p:spTree>
    <p:extLst>
      <p:ext uri="{BB962C8B-B14F-4D97-AF65-F5344CB8AC3E}">
        <p14:creationId xmlns:p14="http://schemas.microsoft.com/office/powerpoint/2010/main" val="39429517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50000"/>
                    <a:lumOff val="50000"/>
                  </a:schemeClr>
                </a:solidFill>
              </a:rPr>
              <a:t>His </a:t>
            </a:r>
            <a:r>
              <a:rPr lang="en-US" b="1" u="sng" dirty="0" smtClean="0">
                <a:solidFill>
                  <a:schemeClr val="tx1">
                    <a:lumMod val="50000"/>
                    <a:lumOff val="50000"/>
                  </a:schemeClr>
                </a:solidFill>
              </a:rPr>
              <a:t>Appearance</a:t>
            </a:r>
            <a:endParaRPr lang="en-US" dirty="0">
              <a:solidFill>
                <a:schemeClr val="tx1">
                  <a:lumMod val="50000"/>
                  <a:lumOff val="50000"/>
                </a:schemeClr>
              </a:solidFill>
            </a:endParaRPr>
          </a:p>
          <a:p>
            <a:r>
              <a:rPr lang="en-US" dirty="0"/>
              <a:t>Revelation 2:18  And unto the angel of the church in Thyatira write; These things saith the Son of God, who hath his eyes like unto a flame of fire, and his feet are like fine brass;</a:t>
            </a:r>
          </a:p>
          <a:p>
            <a:r>
              <a:rPr lang="en-US" dirty="0"/>
              <a:t>Revelation 1:13-17  And in the midst of the seven candlesticks one like unto the Son of man, clothed with a garment down to the foot, and girt about the </a:t>
            </a:r>
            <a:r>
              <a:rPr lang="en-US" dirty="0" err="1"/>
              <a:t>paps</a:t>
            </a:r>
            <a:r>
              <a:rPr lang="en-US" dirty="0"/>
              <a:t> with a golden girdle.  14  His head and his hairs were white like wool, as white as snow; and </a:t>
            </a:r>
            <a:r>
              <a:rPr lang="en-US" u="sng" dirty="0"/>
              <a:t>his eyes were as a flame of fire</a:t>
            </a:r>
            <a:r>
              <a:rPr lang="en-US" dirty="0"/>
              <a:t>;  15  And his feet like unto fine brass, </a:t>
            </a:r>
            <a:r>
              <a:rPr lang="en-US" u="sng" dirty="0"/>
              <a:t>as if they burned in a furnace</a:t>
            </a:r>
            <a:r>
              <a:rPr lang="en-US" dirty="0"/>
              <a:t>; and his </a:t>
            </a:r>
            <a:r>
              <a:rPr lang="en-US" u="sng" dirty="0"/>
              <a:t>voice as the sound of many waters</a:t>
            </a:r>
            <a:r>
              <a:rPr lang="en-US" dirty="0"/>
              <a:t>.  16  And </a:t>
            </a:r>
            <a:r>
              <a:rPr lang="en-US" u="sng" dirty="0"/>
              <a:t>he had in his right hand seven stars</a:t>
            </a:r>
            <a:r>
              <a:rPr lang="en-US" dirty="0"/>
              <a:t>: and out of his mouth went a sharp </a:t>
            </a:r>
            <a:r>
              <a:rPr lang="en-US" dirty="0" err="1"/>
              <a:t>twoedged</a:t>
            </a:r>
            <a:r>
              <a:rPr lang="en-US" dirty="0"/>
              <a:t> sword: and his countenance was </a:t>
            </a:r>
            <a:r>
              <a:rPr lang="en-US" u="sng" dirty="0"/>
              <a:t>as the sun </a:t>
            </a:r>
            <a:r>
              <a:rPr lang="en-US" u="sng" dirty="0" err="1"/>
              <a:t>shineth</a:t>
            </a:r>
            <a:r>
              <a:rPr lang="en-US" u="sng" dirty="0"/>
              <a:t> in his strength</a:t>
            </a:r>
            <a:r>
              <a:rPr lang="en-US" dirty="0"/>
              <a:t>. 17  And when I saw him, </a:t>
            </a:r>
            <a:r>
              <a:rPr lang="en-US" u="sng" dirty="0"/>
              <a:t>I fell at his feet as dead</a:t>
            </a:r>
            <a:r>
              <a:rPr lang="en-US" dirty="0"/>
              <a:t>. And he laid his right hand upon me, saying unto me, Fear not; I am the first and the last: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13</a:t>
            </a:fld>
            <a:endParaRPr lang="en-US"/>
          </a:p>
        </p:txBody>
      </p:sp>
    </p:spTree>
    <p:extLst>
      <p:ext uri="{BB962C8B-B14F-4D97-AF65-F5344CB8AC3E}">
        <p14:creationId xmlns:p14="http://schemas.microsoft.com/office/powerpoint/2010/main" val="9190074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Revelation 1:</a:t>
            </a:r>
            <a:r>
              <a:rPr lang="en-US" dirty="0" smtClean="0"/>
              <a:t>17  </a:t>
            </a:r>
            <a:r>
              <a:rPr lang="en-US" dirty="0"/>
              <a:t>And when I saw him, </a:t>
            </a:r>
            <a:r>
              <a:rPr lang="en-US" u="sng" dirty="0"/>
              <a:t>I fell at his feet as dead</a:t>
            </a:r>
            <a:r>
              <a:rPr lang="en-US" dirty="0"/>
              <a:t>. And he laid his right hand upon me, saying unto me, Fear not; I am the first and the last</a:t>
            </a:r>
            <a:r>
              <a:rPr lang="en-US" dirty="0" smtClean="0"/>
              <a:t>:</a:t>
            </a:r>
          </a:p>
          <a:p>
            <a:pPr lvl="1"/>
            <a:r>
              <a:rPr lang="en-US" dirty="0" smtClean="0"/>
              <a:t>This </a:t>
            </a:r>
            <a:r>
              <a:rPr lang="en-US" dirty="0"/>
              <a:t>is Jesus, not even God the Father!</a:t>
            </a:r>
          </a:p>
          <a:p>
            <a:r>
              <a:rPr lang="en-US" dirty="0"/>
              <a:t>Exodus 33:20  And he said, Thou canst not see my face: for there shall no man see me, and live.</a:t>
            </a:r>
          </a:p>
          <a:p>
            <a:pPr lvl="1"/>
            <a:r>
              <a:rPr lang="en-US" dirty="0"/>
              <a:t>This is just the SMALL PART that we can actually see!!!</a:t>
            </a:r>
          </a:p>
          <a:p>
            <a:r>
              <a:rPr lang="en-US" dirty="0"/>
              <a:t>Extra: Daniel 7:9-10, Psalms 18:6-15</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14</a:t>
            </a:fld>
            <a:endParaRPr lang="en-US"/>
          </a:p>
        </p:txBody>
      </p:sp>
    </p:spTree>
    <p:extLst>
      <p:ext uri="{BB962C8B-B14F-4D97-AF65-F5344CB8AC3E}">
        <p14:creationId xmlns:p14="http://schemas.microsoft.com/office/powerpoint/2010/main" val="33073310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tx1">
                    <a:lumMod val="50000"/>
                    <a:lumOff val="50000"/>
                  </a:schemeClr>
                </a:solidFill>
              </a:rPr>
              <a:t>His </a:t>
            </a:r>
            <a:r>
              <a:rPr lang="en-US" b="1" u="sng" dirty="0">
                <a:solidFill>
                  <a:schemeClr val="tx1">
                    <a:lumMod val="50000"/>
                    <a:lumOff val="50000"/>
                  </a:schemeClr>
                </a:solidFill>
              </a:rPr>
              <a:t>Presence</a:t>
            </a:r>
            <a:endParaRPr lang="en-US" dirty="0">
              <a:solidFill>
                <a:schemeClr val="tx1">
                  <a:lumMod val="50000"/>
                  <a:lumOff val="50000"/>
                </a:schemeClr>
              </a:solidFill>
            </a:endParaRPr>
          </a:p>
          <a:p>
            <a:pPr marL="0" indent="0">
              <a:buNone/>
            </a:pPr>
            <a:r>
              <a:rPr lang="en-US" dirty="0">
                <a:solidFill>
                  <a:schemeClr val="tx1">
                    <a:lumMod val="50000"/>
                    <a:lumOff val="50000"/>
                  </a:schemeClr>
                </a:solidFill>
              </a:rPr>
              <a:t>When Man Encounters God</a:t>
            </a:r>
          </a:p>
          <a:p>
            <a:r>
              <a:rPr lang="en-US" dirty="0"/>
              <a:t>Exodus 19:9  And the LORD said unto Moses, Lo, I come unto thee </a:t>
            </a:r>
            <a:r>
              <a:rPr lang="en-US" b="1" u="sng" dirty="0"/>
              <a:t>in a thick cloud</a:t>
            </a:r>
            <a:r>
              <a:rPr lang="en-US" dirty="0"/>
              <a:t>, </a:t>
            </a:r>
            <a:r>
              <a:rPr lang="en-US" u="sng" dirty="0"/>
              <a:t>that the people may hear when I speak with thee</a:t>
            </a:r>
            <a:r>
              <a:rPr lang="en-US" dirty="0"/>
              <a:t>, and believe thee for ever. And Moses told the words of the people unto the LORD.</a:t>
            </a:r>
          </a:p>
          <a:p>
            <a:pPr lvl="1"/>
            <a:r>
              <a:rPr lang="en-US" dirty="0" smtClean="0"/>
              <a:t>Israelites </a:t>
            </a:r>
            <a:r>
              <a:rPr lang="en-US" dirty="0"/>
              <a:t>were always doubting God’s power, and Moses’ authority from God.</a:t>
            </a:r>
          </a:p>
          <a:p>
            <a:pPr lvl="1"/>
            <a:r>
              <a:rPr lang="en-US" dirty="0" smtClean="0"/>
              <a:t>God </a:t>
            </a:r>
            <a:r>
              <a:rPr lang="en-US" dirty="0"/>
              <a:t>is going to show just some of His power, but still hide himself from man.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15</a:t>
            </a:fld>
            <a:endParaRPr lang="en-US"/>
          </a:p>
        </p:txBody>
      </p:sp>
    </p:spTree>
    <p:extLst>
      <p:ext uri="{BB962C8B-B14F-4D97-AF65-F5344CB8AC3E}">
        <p14:creationId xmlns:p14="http://schemas.microsoft.com/office/powerpoint/2010/main" val="27107655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Exodus 19:16-19  And it came to pass on the third day in the morning, that </a:t>
            </a:r>
            <a:r>
              <a:rPr lang="en-US" u="sng" dirty="0"/>
              <a:t>there were thunders and </a:t>
            </a:r>
            <a:r>
              <a:rPr lang="en-US" u="sng" dirty="0" err="1"/>
              <a:t>lightnings</a:t>
            </a:r>
            <a:r>
              <a:rPr lang="en-US" dirty="0"/>
              <a:t>, and a thick cloud upon the mount, and </a:t>
            </a:r>
            <a:r>
              <a:rPr lang="en-US" u="sng" dirty="0"/>
              <a:t>the voice of the trumpet exceeding loud</a:t>
            </a:r>
            <a:r>
              <a:rPr lang="en-US" dirty="0"/>
              <a:t>; so that all the people that was in the camp </a:t>
            </a:r>
            <a:r>
              <a:rPr lang="en-US" b="1" u="sng" dirty="0"/>
              <a:t>trembled</a:t>
            </a:r>
            <a:r>
              <a:rPr lang="en-US" dirty="0"/>
              <a:t>.  17  And Moses brought forth the people out of the camp to meet with God; and they stood at the nether part of the mount.  18  And mount Sinai was altogether on a smoke, because </a:t>
            </a:r>
            <a:r>
              <a:rPr lang="en-US" u="sng" dirty="0"/>
              <a:t>the LORD descended upon it in fire</a:t>
            </a:r>
            <a:r>
              <a:rPr lang="en-US" dirty="0"/>
              <a:t>: and the smoke thereof ascended </a:t>
            </a:r>
            <a:r>
              <a:rPr lang="en-US" u="sng" dirty="0"/>
              <a:t>as the smoke of a furnace</a:t>
            </a:r>
            <a:r>
              <a:rPr lang="en-US" dirty="0"/>
              <a:t>, and </a:t>
            </a:r>
            <a:r>
              <a:rPr lang="en-US" u="sng" dirty="0"/>
              <a:t>the whole mount quaked greatly</a:t>
            </a:r>
            <a:r>
              <a:rPr lang="en-US" dirty="0"/>
              <a:t>.  19  And when the voice of the trumpet sounded long, and waxed louder and louder, Moses spake, and God answered him by a voice.</a:t>
            </a:r>
          </a:p>
          <a:p>
            <a:pPr lvl="1"/>
            <a:r>
              <a:rPr lang="en-US" dirty="0" smtClean="0"/>
              <a:t>…</a:t>
            </a:r>
            <a:r>
              <a:rPr lang="en-US" dirty="0"/>
              <a:t>gives the 10 commandments to the people….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16</a:t>
            </a:fld>
            <a:endParaRPr lang="en-US"/>
          </a:p>
        </p:txBody>
      </p:sp>
    </p:spTree>
    <p:extLst>
      <p:ext uri="{BB962C8B-B14F-4D97-AF65-F5344CB8AC3E}">
        <p14:creationId xmlns:p14="http://schemas.microsoft.com/office/powerpoint/2010/main" val="33444769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Exodus 20:18-19  And all the people saw the </a:t>
            </a:r>
            <a:r>
              <a:rPr lang="en-US" dirty="0" err="1"/>
              <a:t>thunderings</a:t>
            </a:r>
            <a:r>
              <a:rPr lang="en-US" dirty="0"/>
              <a:t>, and the </a:t>
            </a:r>
            <a:r>
              <a:rPr lang="en-US" dirty="0" err="1"/>
              <a:t>lightnings</a:t>
            </a:r>
            <a:r>
              <a:rPr lang="en-US" dirty="0"/>
              <a:t>, and the noise of the trumpet, and the mountain smoking: and when the people saw it, </a:t>
            </a:r>
            <a:r>
              <a:rPr lang="en-US" u="sng" dirty="0"/>
              <a:t>they removed, and stood afar off</a:t>
            </a:r>
            <a:r>
              <a:rPr lang="en-US" dirty="0"/>
              <a:t>.  19  And they said unto Moses, Speak thou with us, and we will hear: </a:t>
            </a:r>
            <a:r>
              <a:rPr lang="en-US" u="sng" dirty="0"/>
              <a:t>but let not God speak with us, lest we die</a:t>
            </a:r>
            <a:r>
              <a:rPr lang="en-US" dirty="0"/>
              <a:t>.</a:t>
            </a:r>
          </a:p>
          <a:p>
            <a:pPr lvl="1"/>
            <a:r>
              <a:rPr lang="en-US" dirty="0" smtClean="0"/>
              <a:t>When </a:t>
            </a:r>
            <a:r>
              <a:rPr lang="en-US" dirty="0"/>
              <a:t>man hears God’s voice… he fears exceedingly!</a:t>
            </a:r>
          </a:p>
          <a:p>
            <a:pPr lvl="1"/>
            <a:r>
              <a:rPr lang="en-US" dirty="0"/>
              <a:t>The Israelites were scared out of their minds!</a:t>
            </a:r>
          </a:p>
          <a:p>
            <a:pPr lvl="1"/>
            <a:r>
              <a:rPr lang="en-US" dirty="0"/>
              <a:t>This is the same way you would react to God’s power.</a:t>
            </a:r>
          </a:p>
          <a:p>
            <a:pPr lvl="1"/>
            <a:r>
              <a:rPr lang="en-US" dirty="0" smtClean="0"/>
              <a:t>But </a:t>
            </a:r>
            <a:r>
              <a:rPr lang="en-US" dirty="0"/>
              <a:t>was Moses, the man of God, okay?</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17</a:t>
            </a:fld>
            <a:endParaRPr lang="en-US"/>
          </a:p>
        </p:txBody>
      </p:sp>
    </p:spTree>
    <p:extLst>
      <p:ext uri="{BB962C8B-B14F-4D97-AF65-F5344CB8AC3E}">
        <p14:creationId xmlns:p14="http://schemas.microsoft.com/office/powerpoint/2010/main" val="14884112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Hebrews 12:18-21  For ye are not come unto the mount that might be touched, and </a:t>
            </a:r>
            <a:r>
              <a:rPr lang="en-US" u="sng" dirty="0"/>
              <a:t>that burned with fire, nor unto blackness, and darkness, and tempest</a:t>
            </a:r>
            <a:r>
              <a:rPr lang="en-US" dirty="0"/>
              <a:t>,  19  And the sound of a trumpet, and the voice of words; </a:t>
            </a:r>
            <a:r>
              <a:rPr lang="en-US" u="sng" dirty="0"/>
              <a:t>which voice they that heard </a:t>
            </a:r>
            <a:r>
              <a:rPr lang="en-US" u="sng" dirty="0" err="1"/>
              <a:t>intreated</a:t>
            </a:r>
            <a:r>
              <a:rPr lang="en-US" u="sng" dirty="0"/>
              <a:t> that the word should </a:t>
            </a:r>
            <a:r>
              <a:rPr lang="en-US" b="1" u="sng" dirty="0"/>
              <a:t>not be spoken to them any more</a:t>
            </a:r>
            <a:r>
              <a:rPr lang="en-US" dirty="0"/>
              <a:t>:  20  (For they could not endure that which was commanded, And if so much as a beast touch the mountain, it shall be stoned, or thrust through with a dart:  21  And </a:t>
            </a:r>
            <a:r>
              <a:rPr lang="en-US" u="sng" dirty="0"/>
              <a:t>so terrible was the sight, that Moses said,</a:t>
            </a:r>
            <a:r>
              <a:rPr lang="en-US" dirty="0"/>
              <a:t> </a:t>
            </a:r>
            <a:r>
              <a:rPr lang="en-US" b="1" u="sng" dirty="0"/>
              <a:t>I exceedingly fear and quake</a:t>
            </a:r>
            <a:r>
              <a:rPr lang="en-US" dirty="0"/>
              <a:t>:)</a:t>
            </a:r>
          </a:p>
          <a:p>
            <a:pPr lvl="1"/>
            <a:r>
              <a:rPr lang="en-US" dirty="0" smtClean="0"/>
              <a:t>God </a:t>
            </a:r>
            <a:r>
              <a:rPr lang="en-US" dirty="0"/>
              <a:t>is not sunshine and rainbows. God is to be feared.</a:t>
            </a:r>
          </a:p>
          <a:p>
            <a:pPr lvl="1"/>
            <a:r>
              <a:rPr lang="en-US" dirty="0"/>
              <a:t>Man’s reaction to the presence of God is immediate fear and trembling.</a:t>
            </a:r>
          </a:p>
          <a:p>
            <a:pPr lvl="1"/>
            <a:r>
              <a:rPr lang="en-US" dirty="0"/>
              <a:t>When man hears the voice of God or even one of his angels, he doesn’t want to hear it any more.</a:t>
            </a:r>
          </a:p>
          <a:p>
            <a:pPr lvl="1"/>
            <a:r>
              <a:rPr lang="en-US" dirty="0" smtClean="0"/>
              <a:t>That </a:t>
            </a:r>
            <a:r>
              <a:rPr lang="en-US" dirty="0"/>
              <a:t>is the same voice that created the heavens, that created the earth.</a:t>
            </a:r>
          </a:p>
          <a:p>
            <a:pPr lvl="1"/>
            <a:r>
              <a:rPr lang="en-US" dirty="0" smtClean="0"/>
              <a:t>The </a:t>
            </a:r>
            <a:r>
              <a:rPr lang="en-US" dirty="0"/>
              <a:t>Big Bang may not be so far off. A ridiculous amount of power. An infinite amount.</a:t>
            </a:r>
          </a:p>
          <a:p>
            <a:pPr lvl="2"/>
            <a:r>
              <a:rPr lang="en-US" dirty="0" smtClean="0"/>
              <a:t>An </a:t>
            </a:r>
            <a:r>
              <a:rPr lang="en-US" dirty="0"/>
              <a:t>“infinite mass” “scientists” say. How much power is required to break that apart?</a:t>
            </a:r>
          </a:p>
          <a:p>
            <a:pPr lvl="2"/>
            <a:r>
              <a:rPr lang="en-US" dirty="0" smtClean="0"/>
              <a:t>An </a:t>
            </a:r>
            <a:r>
              <a:rPr lang="en-US" dirty="0"/>
              <a:t>infinite amount of potential energy.</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18</a:t>
            </a:fld>
            <a:endParaRPr lang="en-US"/>
          </a:p>
        </p:txBody>
      </p:sp>
    </p:spTree>
    <p:extLst>
      <p:ext uri="{BB962C8B-B14F-4D97-AF65-F5344CB8AC3E}">
        <p14:creationId xmlns:p14="http://schemas.microsoft.com/office/powerpoint/2010/main" val="22542460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Daniel 10:5-6  Then I lifted up mine eyes, and looked, and behold a certain man clothed in linen, whose loins were girded with fine gold of </a:t>
            </a:r>
            <a:r>
              <a:rPr lang="en-US" dirty="0" err="1"/>
              <a:t>Uphaz</a:t>
            </a:r>
            <a:r>
              <a:rPr lang="en-US" dirty="0"/>
              <a:t>:  6  His body also was like the beryl, and </a:t>
            </a:r>
            <a:r>
              <a:rPr lang="en-US" u="sng" dirty="0"/>
              <a:t>his face as the appearance of lightning</a:t>
            </a:r>
            <a:r>
              <a:rPr lang="en-US" dirty="0"/>
              <a:t>, and </a:t>
            </a:r>
            <a:r>
              <a:rPr lang="en-US" u="sng" dirty="0"/>
              <a:t>his eyes as lamps of fire</a:t>
            </a:r>
            <a:r>
              <a:rPr lang="en-US" dirty="0"/>
              <a:t>, and his arms and his feet like in </a:t>
            </a:r>
            <a:r>
              <a:rPr lang="en-US" dirty="0" err="1"/>
              <a:t>colour</a:t>
            </a:r>
            <a:r>
              <a:rPr lang="en-US" dirty="0"/>
              <a:t> to polished brass, and the </a:t>
            </a:r>
            <a:r>
              <a:rPr lang="en-US" u="sng" dirty="0"/>
              <a:t>voice of his words like the voice of a multitude</a:t>
            </a:r>
            <a:r>
              <a:rPr lang="en-US" dirty="0"/>
              <a:t>.  </a:t>
            </a:r>
          </a:p>
          <a:p>
            <a:pPr lvl="1"/>
            <a:r>
              <a:rPr lang="en-US" dirty="0" smtClean="0"/>
              <a:t>Now</a:t>
            </a:r>
            <a:r>
              <a:rPr lang="en-US" dirty="0"/>
              <a:t>, this is not Jesus/God. But this angel “looks” a lot like Jesus in revelation</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19</a:t>
            </a:fld>
            <a:endParaRPr lang="en-US"/>
          </a:p>
        </p:txBody>
      </p:sp>
    </p:spTree>
    <p:extLst>
      <p:ext uri="{BB962C8B-B14F-4D97-AF65-F5344CB8AC3E}">
        <p14:creationId xmlns:p14="http://schemas.microsoft.com/office/powerpoint/2010/main" val="18359925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Daniel 10:7-9  And I Daniel alone saw the vision: for the men that were with me saw not the vision; but </a:t>
            </a:r>
            <a:r>
              <a:rPr lang="en-US" u="sng" dirty="0"/>
              <a:t>a great quaking fell upon them</a:t>
            </a:r>
            <a:r>
              <a:rPr lang="en-US" dirty="0"/>
              <a:t>, so that </a:t>
            </a:r>
            <a:r>
              <a:rPr lang="en-US" b="1" u="sng" dirty="0"/>
              <a:t>they fled to hide themselves</a:t>
            </a:r>
            <a:r>
              <a:rPr lang="en-US" dirty="0"/>
              <a:t>.  8  Therefore I was left alone, and </a:t>
            </a:r>
            <a:r>
              <a:rPr lang="en-US" u="sng" dirty="0"/>
              <a:t>saw this great vision</a:t>
            </a:r>
            <a:r>
              <a:rPr lang="en-US" dirty="0"/>
              <a:t>, and </a:t>
            </a:r>
            <a:r>
              <a:rPr lang="en-US" u="sng" dirty="0"/>
              <a:t>there remained no strength in me</a:t>
            </a:r>
            <a:r>
              <a:rPr lang="en-US" dirty="0"/>
              <a:t>: for my comeliness was turned in me into corruption, and I retained no strength.  9  Yet heard I the voice of his words: and </a:t>
            </a:r>
            <a:r>
              <a:rPr lang="en-US" u="sng" dirty="0"/>
              <a:t>when I heard the voice</a:t>
            </a:r>
            <a:r>
              <a:rPr lang="en-US" dirty="0"/>
              <a:t> of his words, </a:t>
            </a:r>
            <a:r>
              <a:rPr lang="en-US" u="sng" dirty="0"/>
              <a:t>then was I in a deep sleep on my face</a:t>
            </a:r>
            <a:r>
              <a:rPr lang="en-US" dirty="0"/>
              <a:t>, and my face toward the ground.</a:t>
            </a:r>
          </a:p>
          <a:p>
            <a:pPr lvl="1"/>
            <a:r>
              <a:rPr lang="en-US" dirty="0"/>
              <a:t>Then as soon as Daniel heard the angel’s voice: Boom, out!</a:t>
            </a:r>
          </a:p>
          <a:p>
            <a:pPr lvl="1"/>
            <a:r>
              <a:rPr lang="en-US" dirty="0"/>
              <a:t>God’s voice is powerful enough to knock you right out.</a:t>
            </a:r>
          </a:p>
          <a:p>
            <a:pPr lvl="1"/>
            <a:r>
              <a:rPr lang="en-US" dirty="0"/>
              <a:t>When you hear his voice, when you are in his presence you want nothing more than to hide yourself!</a:t>
            </a:r>
          </a:p>
          <a:p>
            <a:r>
              <a:rPr lang="en-US" dirty="0"/>
              <a:t>Extra: Acts 26:13-14</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20</a:t>
            </a:fld>
            <a:endParaRPr lang="en-US"/>
          </a:p>
        </p:txBody>
      </p:sp>
    </p:spTree>
    <p:extLst>
      <p:ext uri="{BB962C8B-B14F-4D97-AF65-F5344CB8AC3E}">
        <p14:creationId xmlns:p14="http://schemas.microsoft.com/office/powerpoint/2010/main" val="22416203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dirty="0">
                <a:solidFill>
                  <a:schemeClr val="tx1">
                    <a:lumMod val="50000"/>
                    <a:lumOff val="50000"/>
                  </a:schemeClr>
                </a:solidFill>
              </a:rPr>
              <a:t>When Creation Encounters God</a:t>
            </a:r>
            <a:endParaRPr lang="en-US" dirty="0">
              <a:solidFill>
                <a:schemeClr val="tx1">
                  <a:lumMod val="50000"/>
                  <a:lumOff val="50000"/>
                </a:schemeClr>
              </a:solidFill>
            </a:endParaRPr>
          </a:p>
          <a:p>
            <a:r>
              <a:rPr lang="en-US" dirty="0"/>
              <a:t>Revelation 20:11  And I saw a great white throne, and him that sat on it, </a:t>
            </a:r>
            <a:r>
              <a:rPr lang="en-US" u="sng" dirty="0"/>
              <a:t>from whose face the earth and the heaven fled away</a:t>
            </a:r>
            <a:r>
              <a:rPr lang="en-US" dirty="0"/>
              <a:t>; and there was found no place for them.</a:t>
            </a:r>
          </a:p>
          <a:p>
            <a:pPr lvl="1"/>
            <a:r>
              <a:rPr lang="en-US" dirty="0" smtClean="0"/>
              <a:t>He </a:t>
            </a:r>
            <a:r>
              <a:rPr lang="en-US" dirty="0"/>
              <a:t>speaks and creation freezes, he shows his face and the universe flees!</a:t>
            </a:r>
          </a:p>
          <a:p>
            <a:pPr lvl="1"/>
            <a:r>
              <a:rPr lang="en-US" dirty="0" smtClean="0"/>
              <a:t>The </a:t>
            </a:r>
            <a:r>
              <a:rPr lang="en-US" dirty="0"/>
              <a:t>whole UNIVERSE wants to hide from God’s face.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21</a:t>
            </a:fld>
            <a:endParaRPr lang="en-US"/>
          </a:p>
        </p:txBody>
      </p:sp>
    </p:spTree>
    <p:extLst>
      <p:ext uri="{BB962C8B-B14F-4D97-AF65-F5344CB8AC3E}">
        <p14:creationId xmlns:p14="http://schemas.microsoft.com/office/powerpoint/2010/main" val="33808040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Revelation 16:17-21  And the seventh angel poured out his vial into the air; and there came a great voice out of the temple of heaven, from the throne, saying, </a:t>
            </a:r>
            <a:r>
              <a:rPr lang="en-US" b="1" u="sng" dirty="0"/>
              <a:t>It is done</a:t>
            </a:r>
            <a:r>
              <a:rPr lang="en-US" dirty="0"/>
              <a:t>.  18  And there were </a:t>
            </a:r>
            <a:r>
              <a:rPr lang="en-US" u="sng" dirty="0"/>
              <a:t>voices, and thunders, and </a:t>
            </a:r>
            <a:r>
              <a:rPr lang="en-US" u="sng" dirty="0" err="1"/>
              <a:t>lightnings</a:t>
            </a:r>
            <a:r>
              <a:rPr lang="en-US" dirty="0"/>
              <a:t>; and there was a great earthquake, such as was not since men were upon the earth, </a:t>
            </a:r>
            <a:r>
              <a:rPr lang="en-US" u="sng" dirty="0"/>
              <a:t>so mighty an earthquake, and so great</a:t>
            </a:r>
            <a:r>
              <a:rPr lang="en-US" dirty="0"/>
              <a:t>.  19  And the </a:t>
            </a:r>
            <a:r>
              <a:rPr lang="en-US" u="sng" dirty="0"/>
              <a:t>great city was divided into three parts</a:t>
            </a:r>
            <a:r>
              <a:rPr lang="en-US" dirty="0"/>
              <a:t>, and the cities of the nations fell: and great Babylon came in remembrance before God, to give unto her the cup of the wine of the fierceness of his wrath.  20  And </a:t>
            </a:r>
            <a:r>
              <a:rPr lang="en-US" u="sng" dirty="0"/>
              <a:t>every island fled away</a:t>
            </a:r>
            <a:r>
              <a:rPr lang="en-US" dirty="0"/>
              <a:t>, and </a:t>
            </a:r>
            <a:r>
              <a:rPr lang="en-US" u="sng" dirty="0"/>
              <a:t>the mountains were not found</a:t>
            </a:r>
            <a:r>
              <a:rPr lang="en-US" dirty="0"/>
              <a:t>.  21  And there fell upon men </a:t>
            </a:r>
            <a:r>
              <a:rPr lang="en-US" u="sng" dirty="0"/>
              <a:t>a great hail out of heaven</a:t>
            </a:r>
            <a:r>
              <a:rPr lang="en-US" dirty="0"/>
              <a:t>, every stone about the weight of a talent: and men blasphemed God because of the plague of the hail; for the plague thereof was exceeding great.</a:t>
            </a:r>
          </a:p>
          <a:p>
            <a:pPr lvl="1"/>
            <a:r>
              <a:rPr lang="en-US" dirty="0"/>
              <a:t>Three words: “It is done”.</a:t>
            </a:r>
          </a:p>
          <a:p>
            <a:pPr lvl="1"/>
            <a:r>
              <a:rPr lang="en-US" dirty="0"/>
              <a:t>The mountains will flee, the islands will hide from Him. The earth will quake more than man has ever seen before. </a:t>
            </a:r>
          </a:p>
          <a:p>
            <a:pPr lvl="1"/>
            <a:r>
              <a:rPr lang="en-US" dirty="0" smtClean="0"/>
              <a:t>I </a:t>
            </a:r>
            <a:r>
              <a:rPr lang="en-US" dirty="0"/>
              <a:t>think the clouds will immediately condense into hail and fall to the earth.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22</a:t>
            </a:fld>
            <a:endParaRPr lang="en-US"/>
          </a:p>
        </p:txBody>
      </p:sp>
    </p:spTree>
    <p:extLst>
      <p:ext uri="{BB962C8B-B14F-4D97-AF65-F5344CB8AC3E}">
        <p14:creationId xmlns:p14="http://schemas.microsoft.com/office/powerpoint/2010/main" val="23667234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11:20  But if I with </a:t>
            </a:r>
            <a:r>
              <a:rPr lang="en-US" u="sng" dirty="0"/>
              <a:t>the finger of God</a:t>
            </a:r>
            <a:r>
              <a:rPr lang="en-US" dirty="0"/>
              <a:t> cast out devils, no doubt the kingdom of God is come upon you.</a:t>
            </a:r>
          </a:p>
          <a:p>
            <a:pPr lvl="1"/>
            <a:r>
              <a:rPr lang="en-US" dirty="0" smtClean="0"/>
              <a:t>With </a:t>
            </a:r>
            <a:r>
              <a:rPr lang="en-US" dirty="0"/>
              <a:t>a flick of His finger, the devils flee.</a:t>
            </a:r>
          </a:p>
          <a:p>
            <a:r>
              <a:rPr lang="en-US" dirty="0"/>
              <a:t>James 2:19  Thou </a:t>
            </a:r>
            <a:r>
              <a:rPr lang="en-US" dirty="0" err="1"/>
              <a:t>believest</a:t>
            </a:r>
            <a:r>
              <a:rPr lang="en-US" dirty="0"/>
              <a:t> that there is one God; thou </a:t>
            </a:r>
            <a:r>
              <a:rPr lang="en-US" dirty="0" err="1"/>
              <a:t>doest</a:t>
            </a:r>
            <a:r>
              <a:rPr lang="en-US" dirty="0"/>
              <a:t> well: </a:t>
            </a:r>
            <a:r>
              <a:rPr lang="en-US" u="sng" dirty="0"/>
              <a:t>the devils also believe, and tremble</a:t>
            </a:r>
            <a:r>
              <a:rPr lang="en-US" dirty="0"/>
              <a:t>.</a:t>
            </a:r>
          </a:p>
          <a:p>
            <a:pPr lvl="1"/>
            <a:r>
              <a:rPr lang="en-US" dirty="0"/>
              <a:t>All of creation fears God.</a:t>
            </a:r>
          </a:p>
          <a:p>
            <a:pPr lvl="1"/>
            <a:r>
              <a:rPr lang="en-US" dirty="0"/>
              <a:t>Only because your pathetic human eyes have been spared, do you not fear him too.</a:t>
            </a:r>
          </a:p>
          <a:p>
            <a:r>
              <a:rPr lang="en-US" dirty="0"/>
              <a:t>Extra: Luke 19:40</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23</a:t>
            </a:fld>
            <a:endParaRPr lang="en-US"/>
          </a:p>
        </p:txBody>
      </p:sp>
    </p:spTree>
    <p:extLst>
      <p:ext uri="{BB962C8B-B14F-4D97-AF65-F5344CB8AC3E}">
        <p14:creationId xmlns:p14="http://schemas.microsoft.com/office/powerpoint/2010/main" val="28367857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50000"/>
                    <a:lumOff val="50000"/>
                  </a:schemeClr>
                </a:solidFill>
              </a:rPr>
              <a:t>His </a:t>
            </a:r>
            <a:r>
              <a:rPr lang="en-US" b="1" u="sng" dirty="0" smtClean="0">
                <a:solidFill>
                  <a:schemeClr val="tx1">
                    <a:lumMod val="50000"/>
                    <a:lumOff val="50000"/>
                  </a:schemeClr>
                </a:solidFill>
              </a:rPr>
              <a:t>Power Over Elements</a:t>
            </a:r>
            <a:endParaRPr lang="en-US" b="1" dirty="0">
              <a:solidFill>
                <a:schemeClr val="tx1">
                  <a:lumMod val="50000"/>
                  <a:lumOff val="50000"/>
                </a:schemeClr>
              </a:solidFill>
            </a:endParaRPr>
          </a:p>
          <a:p>
            <a:r>
              <a:rPr lang="en-US" dirty="0"/>
              <a:t>Nahum 1:3  The LORD is slow to anger, and </a:t>
            </a:r>
            <a:r>
              <a:rPr lang="en-US" u="sng" dirty="0"/>
              <a:t>great in power</a:t>
            </a:r>
            <a:r>
              <a:rPr lang="en-US" dirty="0"/>
              <a:t>, and will not at all acquit the wicked: the LORD hath </a:t>
            </a:r>
            <a:r>
              <a:rPr lang="en-US" u="sng" dirty="0"/>
              <a:t>his way in the whirlwind and in the storm</a:t>
            </a:r>
            <a:r>
              <a:rPr lang="en-US" dirty="0"/>
              <a:t>, and the clouds are the dust of his feet.  </a:t>
            </a:r>
          </a:p>
          <a:p>
            <a:pPr lvl="1"/>
            <a:r>
              <a:rPr lang="en-US" dirty="0"/>
              <a:t>When storms and great winds come, men hide inside their homes and in caves.</a:t>
            </a:r>
          </a:p>
          <a:p>
            <a:pPr lvl="1"/>
            <a:r>
              <a:rPr lang="en-US" dirty="0" smtClean="0"/>
              <a:t>But </a:t>
            </a:r>
            <a:r>
              <a:rPr lang="en-US" dirty="0"/>
              <a:t>that’s just a part of God’s greatness. That’s just his way, that’s him not even trying!</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24</a:t>
            </a:fld>
            <a:endParaRPr lang="en-US"/>
          </a:p>
        </p:txBody>
      </p:sp>
    </p:spTree>
    <p:extLst>
      <p:ext uri="{BB962C8B-B14F-4D97-AF65-F5344CB8AC3E}">
        <p14:creationId xmlns:p14="http://schemas.microsoft.com/office/powerpoint/2010/main" val="883040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Nahum 1:4-7  </a:t>
            </a:r>
            <a:r>
              <a:rPr lang="en-US" u="sng" dirty="0"/>
              <a:t>He </a:t>
            </a:r>
            <a:r>
              <a:rPr lang="en-US" u="sng" dirty="0" err="1"/>
              <a:t>rebuketh</a:t>
            </a:r>
            <a:r>
              <a:rPr lang="en-US" u="sng" dirty="0"/>
              <a:t> the sea, and maketh it dry</a:t>
            </a:r>
            <a:r>
              <a:rPr lang="en-US" dirty="0"/>
              <a:t>, and </a:t>
            </a:r>
            <a:r>
              <a:rPr lang="en-US" dirty="0" err="1"/>
              <a:t>drieth</a:t>
            </a:r>
            <a:r>
              <a:rPr lang="en-US" dirty="0"/>
              <a:t> up all the rivers: Bashan </a:t>
            </a:r>
            <a:r>
              <a:rPr lang="en-US" dirty="0" err="1"/>
              <a:t>languisheth</a:t>
            </a:r>
            <a:r>
              <a:rPr lang="en-US" dirty="0"/>
              <a:t>, and Carmel, and the flower of Lebanon </a:t>
            </a:r>
            <a:r>
              <a:rPr lang="en-US" dirty="0" err="1"/>
              <a:t>languisheth</a:t>
            </a:r>
            <a:r>
              <a:rPr lang="en-US" dirty="0"/>
              <a:t>.  5  The </a:t>
            </a:r>
            <a:r>
              <a:rPr lang="en-US" u="sng" dirty="0"/>
              <a:t>mountains quake at him, and the hills melt, and the earth is burned at his presence</a:t>
            </a:r>
            <a:r>
              <a:rPr lang="en-US" dirty="0"/>
              <a:t>, yea, the world, and all that dwell therein.  6  Who can stand before his indignation? and </a:t>
            </a:r>
            <a:r>
              <a:rPr lang="en-US" u="sng" dirty="0"/>
              <a:t>who can abide in the fierceness of his anger</a:t>
            </a:r>
            <a:r>
              <a:rPr lang="en-US" dirty="0"/>
              <a:t>? his fury is poured out like fire, and the rocks are thrown down by him.  7  The LORD is good, a strong hold in the day of trouble; and he knoweth them that trust in him.</a:t>
            </a:r>
          </a:p>
          <a:p>
            <a:pPr lvl="1"/>
            <a:r>
              <a:rPr lang="en-US" dirty="0"/>
              <a:t>If he rebukes the sea with his voice, the water hides itself.</a:t>
            </a:r>
          </a:p>
          <a:p>
            <a:pPr lvl="1"/>
            <a:r>
              <a:rPr lang="en-US" dirty="0"/>
              <a:t>At his presence the earth, the mountains, quake, melt and burn.</a:t>
            </a:r>
          </a:p>
          <a:p>
            <a:r>
              <a:rPr lang="en-US" dirty="0"/>
              <a:t>Job 26:14  Lo, </a:t>
            </a:r>
            <a:r>
              <a:rPr lang="en-US" b="1" u="sng" dirty="0"/>
              <a:t>these are parts of his ways</a:t>
            </a:r>
            <a:r>
              <a:rPr lang="en-US" dirty="0"/>
              <a:t>: but </a:t>
            </a:r>
            <a:r>
              <a:rPr lang="en-US" b="1" u="sng" dirty="0"/>
              <a:t>how little a portion</a:t>
            </a:r>
            <a:r>
              <a:rPr lang="en-US" dirty="0"/>
              <a:t> is heard of him? but the thunder of his power </a:t>
            </a:r>
            <a:r>
              <a:rPr lang="en-US" u="sng" dirty="0"/>
              <a:t>who can understand</a:t>
            </a:r>
            <a:r>
              <a:rPr lang="en-US" dirty="0"/>
              <a:t>?</a:t>
            </a:r>
          </a:p>
          <a:p>
            <a:pPr lvl="1"/>
            <a:r>
              <a:rPr lang="en-US" dirty="0" smtClean="0"/>
              <a:t>Have </a:t>
            </a:r>
            <a:r>
              <a:rPr lang="en-US" dirty="0"/>
              <a:t>you ever heard thunder? No, like heard it right next to you? Imagine a whole sentence.</a:t>
            </a:r>
          </a:p>
          <a:p>
            <a:pPr lvl="1"/>
            <a:r>
              <a:rPr lang="en-US" dirty="0"/>
              <a:t>We’ve only heard a little portion of him. We’ve only experiences PARTS of his ways.</a:t>
            </a:r>
          </a:p>
          <a:p>
            <a:pPr lvl="1"/>
            <a:r>
              <a:rPr lang="en-US" dirty="0"/>
              <a:t>We cannot understand his power. Our finite minds are unable to understand God’s infinite power.</a:t>
            </a:r>
          </a:p>
        </p:txBody>
      </p:sp>
      <p:sp>
        <p:nvSpPr>
          <p:cNvPr id="3" name="Slide Number Placeholder 2"/>
          <p:cNvSpPr>
            <a:spLocks noGrp="1"/>
          </p:cNvSpPr>
          <p:nvPr>
            <p:ph type="sldNum" sz="quarter" idx="12"/>
          </p:nvPr>
        </p:nvSpPr>
        <p:spPr/>
        <p:txBody>
          <a:bodyPr/>
          <a:lstStyle/>
          <a:p>
            <a:fld id="{172C059E-16DE-4C0D-A377-2C3D2DE09514}" type="slidenum">
              <a:rPr lang="en-US" smtClean="0"/>
              <a:t>25</a:t>
            </a:fld>
            <a:endParaRPr lang="en-US"/>
          </a:p>
        </p:txBody>
      </p:sp>
    </p:spTree>
    <p:extLst>
      <p:ext uri="{BB962C8B-B14F-4D97-AF65-F5344CB8AC3E}">
        <p14:creationId xmlns:p14="http://schemas.microsoft.com/office/powerpoint/2010/main" val="393797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50000"/>
                    <a:lumOff val="50000"/>
                  </a:schemeClr>
                </a:solidFill>
              </a:rPr>
              <a:t>His </a:t>
            </a:r>
            <a:r>
              <a:rPr lang="en-US" b="1" u="sng" dirty="0" smtClean="0">
                <a:solidFill>
                  <a:schemeClr val="tx1">
                    <a:lumMod val="50000"/>
                    <a:lumOff val="50000"/>
                  </a:schemeClr>
                </a:solidFill>
              </a:rPr>
              <a:t>Knowledge/Wisdom</a:t>
            </a:r>
            <a:endParaRPr lang="en-US" dirty="0">
              <a:solidFill>
                <a:schemeClr val="tx1">
                  <a:lumMod val="50000"/>
                  <a:lumOff val="50000"/>
                </a:schemeClr>
              </a:solidFill>
            </a:endParaRPr>
          </a:p>
          <a:p>
            <a:r>
              <a:rPr lang="en-US" dirty="0"/>
              <a:t>Jeremiah 33:22  </a:t>
            </a:r>
            <a:r>
              <a:rPr lang="en-US" u="sng" dirty="0"/>
              <a:t>As the host of heaven cannot be numbered</a:t>
            </a:r>
            <a:r>
              <a:rPr lang="en-US" dirty="0"/>
              <a:t>, neither the sand of the sea measured: so will I multiply the seed of David my servant, and the Levites that minister unto me.</a:t>
            </a:r>
          </a:p>
          <a:p>
            <a:r>
              <a:rPr lang="en-US" dirty="0"/>
              <a:t>Psalms 147:4-5  </a:t>
            </a:r>
            <a:r>
              <a:rPr lang="en-US" u="sng" dirty="0"/>
              <a:t>He </a:t>
            </a:r>
            <a:r>
              <a:rPr lang="en-US" u="sng" dirty="0" err="1"/>
              <a:t>telleth</a:t>
            </a:r>
            <a:r>
              <a:rPr lang="en-US" u="sng" dirty="0"/>
              <a:t> the number of the stars; he </a:t>
            </a:r>
            <a:r>
              <a:rPr lang="en-US" u="sng" dirty="0" err="1"/>
              <a:t>calleth</a:t>
            </a:r>
            <a:r>
              <a:rPr lang="en-US" u="sng" dirty="0"/>
              <a:t> them all by their names</a:t>
            </a:r>
            <a:r>
              <a:rPr lang="en-US" dirty="0"/>
              <a:t>.  5  Great is our Lord, and of great power: </a:t>
            </a:r>
            <a:r>
              <a:rPr lang="en-US" u="sng" dirty="0"/>
              <a:t>his understanding is infinite</a:t>
            </a:r>
            <a:r>
              <a:rPr lang="en-US" dirty="0"/>
              <a:t>.</a:t>
            </a:r>
          </a:p>
          <a:p>
            <a:pPr lvl="1"/>
            <a:r>
              <a:rPr lang="en-US" dirty="0"/>
              <a:t>God can make so many stars that they can’t be counted. And yet, he counts them all and knows the name of each.</a:t>
            </a:r>
          </a:p>
          <a:p>
            <a:pPr lvl="1"/>
            <a:r>
              <a:rPr lang="en-US" dirty="0"/>
              <a:t>Well, that’s something God can’t do, the world says.</a:t>
            </a:r>
          </a:p>
          <a:p>
            <a:pPr lvl="1"/>
            <a:r>
              <a:rPr lang="en-US" dirty="0"/>
              <a:t>That’s because you don’t understand infinity. God understands infinity.</a:t>
            </a:r>
          </a:p>
          <a:p>
            <a:pPr lvl="1"/>
            <a:r>
              <a:rPr lang="en-US" dirty="0"/>
              <a:t>God understands your circular arguments, and where they go.</a:t>
            </a:r>
          </a:p>
        </p:txBody>
      </p:sp>
      <p:sp>
        <p:nvSpPr>
          <p:cNvPr id="3" name="Slide Number Placeholder 2"/>
          <p:cNvSpPr>
            <a:spLocks noGrp="1"/>
          </p:cNvSpPr>
          <p:nvPr>
            <p:ph type="sldNum" sz="quarter" idx="12"/>
          </p:nvPr>
        </p:nvSpPr>
        <p:spPr/>
        <p:txBody>
          <a:bodyPr/>
          <a:lstStyle/>
          <a:p>
            <a:fld id="{172C059E-16DE-4C0D-A377-2C3D2DE09514}" type="slidenum">
              <a:rPr lang="en-US" smtClean="0"/>
              <a:t>26</a:t>
            </a:fld>
            <a:endParaRPr lang="en-US"/>
          </a:p>
        </p:txBody>
      </p:sp>
    </p:spTree>
    <p:extLst>
      <p:ext uri="{BB962C8B-B14F-4D97-AF65-F5344CB8AC3E}">
        <p14:creationId xmlns:p14="http://schemas.microsoft.com/office/powerpoint/2010/main" val="27075028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Recap</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8715445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lumMod val="65000"/>
                    <a:lumOff val="35000"/>
                  </a:schemeClr>
                </a:solidFill>
              </a:rPr>
              <a:t>His Works </a:t>
            </a:r>
            <a:r>
              <a:rPr lang="en-US" sz="2400" dirty="0" smtClean="0">
                <a:solidFill>
                  <a:schemeClr val="tx1">
                    <a:lumMod val="65000"/>
                    <a:lumOff val="35000"/>
                  </a:schemeClr>
                </a:solidFill>
              </a:rPr>
              <a:t>– Creation. Gravity. Evaporation. The ten plagues. The great 				  tribulation.</a:t>
            </a:r>
          </a:p>
          <a:p>
            <a:r>
              <a:rPr lang="en-US" dirty="0" smtClean="0">
                <a:solidFill>
                  <a:schemeClr val="tx1">
                    <a:lumMod val="65000"/>
                    <a:lumOff val="35000"/>
                  </a:schemeClr>
                </a:solidFill>
              </a:rPr>
              <a:t>His Size – Bigger than the biggest galaxy. Not bounded.</a:t>
            </a:r>
          </a:p>
          <a:p>
            <a:r>
              <a:rPr lang="en-US" dirty="0" smtClean="0">
                <a:solidFill>
                  <a:schemeClr val="tx1">
                    <a:lumMod val="65000"/>
                    <a:lumOff val="35000"/>
                  </a:schemeClr>
                </a:solidFill>
              </a:rPr>
              <a:t>His Appearance – Even the slight portion will make you tremble, fall.</a:t>
            </a:r>
          </a:p>
          <a:p>
            <a:r>
              <a:rPr lang="en-US" dirty="0" smtClean="0">
                <a:solidFill>
                  <a:schemeClr val="tx1">
                    <a:lumMod val="65000"/>
                    <a:lumOff val="35000"/>
                  </a:schemeClr>
                </a:solidFill>
              </a:rPr>
              <a:t>His Voice – Thunder, many waters. Creates, moves, calms.</a:t>
            </a:r>
          </a:p>
          <a:p>
            <a:r>
              <a:rPr lang="en-US" dirty="0" smtClean="0">
                <a:solidFill>
                  <a:schemeClr val="tx1">
                    <a:lumMod val="65000"/>
                    <a:lumOff val="35000"/>
                  </a:schemeClr>
                </a:solidFill>
              </a:rPr>
              <a:t>His Presence – Makes all of creation want to run and hide.</a:t>
            </a:r>
          </a:p>
          <a:p>
            <a:r>
              <a:rPr lang="en-US" dirty="0" smtClean="0">
                <a:solidFill>
                  <a:schemeClr val="tx1">
                    <a:lumMod val="65000"/>
                    <a:lumOff val="35000"/>
                  </a:schemeClr>
                </a:solidFill>
              </a:rPr>
              <a:t>His Wisdom – His understanding is infinite (</a:t>
            </a:r>
            <a:r>
              <a:rPr lang="en-US" dirty="0" err="1" smtClean="0">
                <a:solidFill>
                  <a:schemeClr val="tx1">
                    <a:lumMod val="65000"/>
                    <a:lumOff val="35000"/>
                  </a:schemeClr>
                </a:solidFill>
              </a:rPr>
              <a:t>Psa</a:t>
            </a:r>
            <a:r>
              <a:rPr lang="en-US" dirty="0" smtClean="0">
                <a:solidFill>
                  <a:schemeClr val="tx1">
                    <a:lumMod val="65000"/>
                    <a:lumOff val="35000"/>
                  </a:schemeClr>
                </a:solidFill>
              </a:rPr>
              <a:t> 147:5)</a:t>
            </a:r>
            <a:endParaRPr lang="en-US" dirty="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28</a:t>
            </a:fld>
            <a:endParaRPr lang="en-US"/>
          </a:p>
        </p:txBody>
      </p:sp>
    </p:spTree>
    <p:extLst>
      <p:ext uri="{BB962C8B-B14F-4D97-AF65-F5344CB8AC3E}">
        <p14:creationId xmlns:p14="http://schemas.microsoft.com/office/powerpoint/2010/main" val="16735353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50000"/>
                    <a:lumOff val="50000"/>
                  </a:schemeClr>
                </a:solidFill>
              </a:rPr>
              <a:t>His </a:t>
            </a:r>
            <a:r>
              <a:rPr lang="en-US" b="1" u="sng" dirty="0" smtClean="0">
                <a:solidFill>
                  <a:schemeClr val="tx1">
                    <a:lumMod val="50000"/>
                    <a:lumOff val="50000"/>
                  </a:schemeClr>
                </a:solidFill>
              </a:rPr>
              <a:t>Limitations</a:t>
            </a:r>
            <a:endParaRPr lang="en-US" dirty="0">
              <a:solidFill>
                <a:schemeClr val="tx1">
                  <a:lumMod val="50000"/>
                  <a:lumOff val="50000"/>
                </a:schemeClr>
              </a:solidFill>
            </a:endParaRPr>
          </a:p>
          <a:p>
            <a:r>
              <a:rPr lang="en-US" dirty="0"/>
              <a:t>Matthew 22:23-30  The same day came to him the Sadducees, which say that there is no resurrection, and asked him,  24  Saying, Master, Moses said, If a man die, having no children, his brother shall marry his wife, and raise up seed unto his brother.  25  Now there were with us seven brethren: and the first, when he had married a wife, deceased, and, having no issue, left his wife unto his brother:  26  Likewise the second also, and the third, unto the seventh.  27  And last of all the woman died also.  28  Therefore in the resurrection whose wife shall she be of the seven? for they all had her.  29  Jesus answered and said unto them, </a:t>
            </a:r>
            <a:r>
              <a:rPr lang="en-US" u="sng" dirty="0"/>
              <a:t>Ye do err</a:t>
            </a:r>
            <a:r>
              <a:rPr lang="en-US" dirty="0"/>
              <a:t>, not knowing the scriptures, </a:t>
            </a:r>
            <a:r>
              <a:rPr lang="en-US" u="sng" dirty="0"/>
              <a:t>nor the power of God</a:t>
            </a:r>
            <a:r>
              <a:rPr lang="en-US" dirty="0"/>
              <a:t>.  30  For in the resurrection they neither marry, nor are given in marriage, but are as the angels of God in heaven.</a:t>
            </a:r>
          </a:p>
          <a:p>
            <a:pPr lvl="1"/>
            <a:r>
              <a:rPr lang="en-US" dirty="0" smtClean="0"/>
              <a:t>God isn’t </a:t>
            </a:r>
            <a:r>
              <a:rPr lang="en-US" dirty="0"/>
              <a:t>limited by what we think.</a:t>
            </a:r>
          </a:p>
          <a:p>
            <a:pPr lvl="1"/>
            <a:r>
              <a:rPr lang="en-US" dirty="0" smtClean="0"/>
              <a:t>God isn’t </a:t>
            </a:r>
            <a:r>
              <a:rPr lang="en-US" dirty="0"/>
              <a:t>limited by his rules of nature and physics that he set up for us.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29</a:t>
            </a:fld>
            <a:endParaRPr lang="en-US"/>
          </a:p>
        </p:txBody>
      </p:sp>
    </p:spTree>
    <p:extLst>
      <p:ext uri="{BB962C8B-B14F-4D97-AF65-F5344CB8AC3E}">
        <p14:creationId xmlns:p14="http://schemas.microsoft.com/office/powerpoint/2010/main" val="4055753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Jeremiah 32:17  Ah Lord GOD! behold, thou hast made the heaven and the earth by thy great power and stretched out arm, and </a:t>
            </a:r>
            <a:r>
              <a:rPr lang="en-US" b="1" u="sng" dirty="0"/>
              <a:t>there is nothing too hard for thee</a:t>
            </a:r>
            <a:r>
              <a:rPr lang="en-US" dirty="0" smtClean="0"/>
              <a:t>:</a:t>
            </a:r>
          </a:p>
          <a:p>
            <a:pPr lvl="1"/>
            <a:r>
              <a:rPr lang="en-US" dirty="0" smtClean="0"/>
              <a:t>To infinity and beyond. Our minds are limited by time and space.</a:t>
            </a:r>
            <a:endParaRPr lang="en-US" dirty="0"/>
          </a:p>
          <a:p>
            <a:r>
              <a:rPr lang="en-US" dirty="0"/>
              <a:t>Isaiah 40:28  Hast thou not known? hast thou not heard, that the everlasting God, the LORD, the Creator of the ends of the earth, </a:t>
            </a:r>
            <a:r>
              <a:rPr lang="en-US" u="sng" dirty="0" err="1"/>
              <a:t>fainteth</a:t>
            </a:r>
            <a:r>
              <a:rPr lang="en-US" u="sng" dirty="0"/>
              <a:t> not, neither is weary</a:t>
            </a:r>
            <a:r>
              <a:rPr lang="en-US" dirty="0"/>
              <a:t>? there is no searching of his understanding.</a:t>
            </a:r>
          </a:p>
          <a:p>
            <a:pPr lvl="1"/>
            <a:r>
              <a:rPr lang="en-US" dirty="0"/>
              <a:t>God is an infinite source of energy. An infinite source of...</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30</a:t>
            </a:fld>
            <a:endParaRPr lang="en-US"/>
          </a:p>
        </p:txBody>
      </p:sp>
    </p:spTree>
    <p:extLst>
      <p:ext uri="{BB962C8B-B14F-4D97-AF65-F5344CB8AC3E}">
        <p14:creationId xmlns:p14="http://schemas.microsoft.com/office/powerpoint/2010/main" val="17416098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50000"/>
                    <a:lumOff val="50000"/>
                  </a:schemeClr>
                </a:solidFill>
              </a:rPr>
              <a:t>What </a:t>
            </a:r>
            <a:r>
              <a:rPr lang="en-US" b="1" u="sng" dirty="0" smtClean="0">
                <a:solidFill>
                  <a:schemeClr val="tx1">
                    <a:lumMod val="50000"/>
                    <a:lumOff val="50000"/>
                  </a:schemeClr>
                </a:solidFill>
              </a:rPr>
              <a:t>He </a:t>
            </a:r>
            <a:r>
              <a:rPr lang="en-US" b="1" u="sng" dirty="0">
                <a:solidFill>
                  <a:schemeClr val="tx1">
                    <a:lumMod val="50000"/>
                    <a:lumOff val="50000"/>
                  </a:schemeClr>
                </a:solidFill>
              </a:rPr>
              <a:t>I</a:t>
            </a:r>
            <a:r>
              <a:rPr lang="en-US" b="1" u="sng" dirty="0" smtClean="0">
                <a:solidFill>
                  <a:schemeClr val="tx1">
                    <a:lumMod val="50000"/>
                    <a:lumOff val="50000"/>
                  </a:schemeClr>
                </a:solidFill>
              </a:rPr>
              <a:t>s</a:t>
            </a:r>
            <a:endParaRPr lang="en-US" dirty="0">
              <a:solidFill>
                <a:schemeClr val="tx1">
                  <a:lumMod val="50000"/>
                  <a:lumOff val="50000"/>
                </a:schemeClr>
              </a:solidFill>
            </a:endParaRPr>
          </a:p>
          <a:p>
            <a:r>
              <a:rPr lang="en-US" dirty="0"/>
              <a:t>1 Peter 3:22  Who is gone into heaven, and </a:t>
            </a:r>
            <a:r>
              <a:rPr lang="en-US" u="sng" dirty="0"/>
              <a:t>is on the right hand of God</a:t>
            </a:r>
            <a:r>
              <a:rPr lang="en-US" dirty="0"/>
              <a:t>; angels and authorities and </a:t>
            </a:r>
            <a:r>
              <a:rPr lang="en-US" u="sng" dirty="0"/>
              <a:t>powers being made subject unto him</a:t>
            </a:r>
            <a:r>
              <a:rPr lang="en-US" dirty="0"/>
              <a:t>.</a:t>
            </a:r>
          </a:p>
          <a:p>
            <a:r>
              <a:rPr lang="en-US" dirty="0" smtClean="0"/>
              <a:t>Matthew </a:t>
            </a:r>
            <a:r>
              <a:rPr lang="en-US" dirty="0"/>
              <a:t>26:64  Jesus saith unto him, Thou hast said: nevertheless I say unto you, Hereafter shall ye see the Son of man sitting on the </a:t>
            </a:r>
            <a:r>
              <a:rPr lang="en-US" u="sng" dirty="0"/>
              <a:t>right hand of power</a:t>
            </a:r>
            <a:r>
              <a:rPr lang="en-US" dirty="0"/>
              <a:t>, and coming in the clouds of heaven</a:t>
            </a:r>
            <a:r>
              <a:rPr lang="en-US" dirty="0" smtClean="0"/>
              <a:t>.</a:t>
            </a:r>
          </a:p>
          <a:p>
            <a:r>
              <a:rPr lang="en-US" dirty="0"/>
              <a:t>Psalms 62:11  God hath spoken once; twice have I heard this; that </a:t>
            </a:r>
            <a:r>
              <a:rPr lang="en-US" u="sng" dirty="0"/>
              <a:t>power </a:t>
            </a:r>
            <a:r>
              <a:rPr lang="en-US" u="sng" dirty="0" err="1"/>
              <a:t>belongeth</a:t>
            </a:r>
            <a:r>
              <a:rPr lang="en-US" u="sng" dirty="0"/>
              <a:t> unto God</a:t>
            </a:r>
            <a:r>
              <a:rPr lang="en-US" dirty="0" smtClean="0"/>
              <a:t>.</a:t>
            </a:r>
          </a:p>
          <a:p>
            <a:pPr lvl="1"/>
            <a:r>
              <a:rPr lang="en-US" dirty="0" smtClean="0"/>
              <a:t>Not great power, not most power, POWER. ALL POWER belongs to him.</a:t>
            </a:r>
            <a:endParaRPr lang="en-US" dirty="0"/>
          </a:p>
          <a:p>
            <a:pPr lvl="1"/>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31</a:t>
            </a:fld>
            <a:endParaRPr lang="en-US"/>
          </a:p>
        </p:txBody>
      </p:sp>
    </p:spTree>
    <p:extLst>
      <p:ext uri="{BB962C8B-B14F-4D97-AF65-F5344CB8AC3E}">
        <p14:creationId xmlns:p14="http://schemas.microsoft.com/office/powerpoint/2010/main" val="458672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50000"/>
                    <a:lumOff val="50000"/>
                  </a:schemeClr>
                </a:solidFill>
              </a:rPr>
              <a:t>What </a:t>
            </a:r>
            <a:r>
              <a:rPr lang="en-US" b="1" u="sng" dirty="0" smtClean="0">
                <a:solidFill>
                  <a:schemeClr val="tx1">
                    <a:lumMod val="50000"/>
                    <a:lumOff val="50000"/>
                  </a:schemeClr>
                </a:solidFill>
              </a:rPr>
              <a:t>This Means For You</a:t>
            </a:r>
            <a:endParaRPr lang="en-US" dirty="0">
              <a:solidFill>
                <a:schemeClr val="tx1">
                  <a:lumMod val="50000"/>
                  <a:lumOff val="50000"/>
                </a:schemeClr>
              </a:solidFill>
            </a:endParaRPr>
          </a:p>
          <a:p>
            <a:r>
              <a:rPr lang="en-US" dirty="0"/>
              <a:t>Isaiah 31:1  Woe to them that go down to Egypt for help; and stay on horses, and trust in chariots, because they are many; and in horsemen, because they are very strong; but they look not unto the Holy One of Israel, neither seek the LORD</a:t>
            </a:r>
            <a:r>
              <a:rPr lang="en-US" dirty="0" smtClean="0"/>
              <a:t>!</a:t>
            </a:r>
          </a:p>
          <a:p>
            <a:pPr lvl="1"/>
            <a:r>
              <a:rPr lang="en-US" dirty="0" smtClean="0"/>
              <a:t>This is who you are to look to</a:t>
            </a:r>
            <a:r>
              <a:rPr lang="en-US" dirty="0" smtClean="0"/>
              <a:t>.</a:t>
            </a:r>
          </a:p>
          <a:p>
            <a:pPr lvl="1"/>
            <a:r>
              <a:rPr lang="en-US" dirty="0" smtClean="0"/>
              <a:t>What does it look like when God protects you instead of your own arm?</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32</a:t>
            </a:fld>
            <a:endParaRPr lang="en-US"/>
          </a:p>
        </p:txBody>
      </p:sp>
    </p:spTree>
    <p:extLst>
      <p:ext uri="{BB962C8B-B14F-4D97-AF65-F5344CB8AC3E}">
        <p14:creationId xmlns:p14="http://schemas.microsoft.com/office/powerpoint/2010/main" val="6974275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Joshua 7:1-5  But the children of Israel committed a trespass in the accursed thing: for </a:t>
            </a:r>
            <a:r>
              <a:rPr lang="en-US" dirty="0" err="1"/>
              <a:t>Achan</a:t>
            </a:r>
            <a:r>
              <a:rPr lang="en-US" dirty="0"/>
              <a:t>, the son of Carmi, the son of </a:t>
            </a:r>
            <a:r>
              <a:rPr lang="en-US" dirty="0" err="1"/>
              <a:t>Zabdi</a:t>
            </a:r>
            <a:r>
              <a:rPr lang="en-US" dirty="0"/>
              <a:t>, the son of </a:t>
            </a:r>
            <a:r>
              <a:rPr lang="en-US" dirty="0" err="1"/>
              <a:t>Zerah</a:t>
            </a:r>
            <a:r>
              <a:rPr lang="en-US" dirty="0"/>
              <a:t>, of the tribe of Judah, took of the accursed thing: and the anger of the LORD was kindled against the children of Israel.  2  And Joshua sent men from Jericho to Ai, which is beside </a:t>
            </a:r>
            <a:r>
              <a:rPr lang="en-US" dirty="0" err="1"/>
              <a:t>Bethaven</a:t>
            </a:r>
            <a:r>
              <a:rPr lang="en-US" dirty="0"/>
              <a:t>, on the east side of Bethel, and spake unto them, saying, Go up and view the country. And the men went up and viewed Ai.  3  And they returned to Joshua, and said unto him, Let not all the people go up; but let about two or three thousand men go up and smite Ai; and make not all the people to labour thither; for they are but few. 4  So there went up thither of the people </a:t>
            </a:r>
            <a:r>
              <a:rPr lang="en-US" u="sng" dirty="0"/>
              <a:t>about three thousand men</a:t>
            </a:r>
            <a:r>
              <a:rPr lang="en-US" dirty="0"/>
              <a:t>: and they fled before the men of Ai.  5  And the men of Ai smote of them </a:t>
            </a:r>
            <a:r>
              <a:rPr lang="en-US" b="1" u="sng" dirty="0"/>
              <a:t>about thirty and six men</a:t>
            </a:r>
            <a:r>
              <a:rPr lang="en-US" dirty="0"/>
              <a:t>: for they chased them from before the gate even unto </a:t>
            </a:r>
            <a:r>
              <a:rPr lang="en-US" dirty="0" err="1"/>
              <a:t>Shebarim</a:t>
            </a:r>
            <a:r>
              <a:rPr lang="en-US" dirty="0"/>
              <a:t>, and smote them in the going down: wherefore the hearts of the people melted, and became as water.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33</a:t>
            </a:fld>
            <a:endParaRPr lang="en-US"/>
          </a:p>
        </p:txBody>
      </p:sp>
    </p:spTree>
    <p:extLst>
      <p:ext uri="{BB962C8B-B14F-4D97-AF65-F5344CB8AC3E}">
        <p14:creationId xmlns:p14="http://schemas.microsoft.com/office/powerpoint/2010/main" val="36665273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4  So there went up thither of the people </a:t>
            </a:r>
            <a:r>
              <a:rPr lang="en-US" u="sng" dirty="0"/>
              <a:t>about three thousand men</a:t>
            </a:r>
            <a:r>
              <a:rPr lang="en-US" dirty="0"/>
              <a:t>: and they fled before the men of Ai.  5  And the men of Ai smote of them </a:t>
            </a:r>
            <a:r>
              <a:rPr lang="en-US" b="1" u="sng" dirty="0"/>
              <a:t>about thirty and six men</a:t>
            </a:r>
            <a:r>
              <a:rPr lang="en-US" dirty="0"/>
              <a:t>: for they chased them from before the gate even unto </a:t>
            </a:r>
            <a:r>
              <a:rPr lang="en-US" dirty="0" err="1"/>
              <a:t>Shebarim</a:t>
            </a:r>
            <a:r>
              <a:rPr lang="en-US" dirty="0"/>
              <a:t>, and smote them in the going down: wherefore the hearts of the people melted, and became as water.</a:t>
            </a:r>
          </a:p>
          <a:p>
            <a:pPr lvl="1"/>
            <a:r>
              <a:rPr lang="en-US" dirty="0" smtClean="0"/>
              <a:t>They </a:t>
            </a:r>
            <a:r>
              <a:rPr lang="en-US" dirty="0"/>
              <a:t>lost about 1% of their army! And this was considered at slaughter!</a:t>
            </a:r>
          </a:p>
          <a:p>
            <a:pPr lvl="1"/>
            <a:r>
              <a:rPr lang="en-US" dirty="0"/>
              <a:t>This never happened! Israel didn’t just crush the enemy, they probably never lost a single man!</a:t>
            </a:r>
          </a:p>
          <a:p>
            <a:pPr lvl="1"/>
            <a:r>
              <a:rPr lang="en-US" dirty="0"/>
              <a:t>When God fights for you, there is no contest</a:t>
            </a:r>
            <a:r>
              <a:rPr lang="en-US" dirty="0" smtClean="0"/>
              <a:t>.</a:t>
            </a:r>
          </a:p>
          <a:p>
            <a:r>
              <a:rPr lang="en-US" dirty="0"/>
              <a:t>Proverbs 21:31  The horse is prepared against the day of battle: but safety is of the LORD.</a:t>
            </a:r>
          </a:p>
          <a:p>
            <a:pPr lvl="1"/>
            <a:r>
              <a:rPr lang="en-US" dirty="0"/>
              <a:t>Hopefully now you’ve seen that God’s power goes WAY beyond being able to help man win a fight, being able to stop a Lion’s mouth.</a:t>
            </a:r>
          </a:p>
          <a:p>
            <a:pPr lvl="1"/>
            <a:r>
              <a:rPr lang="en-US" dirty="0"/>
              <a:t>You need to fear him. </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34</a:t>
            </a:fld>
            <a:endParaRPr lang="en-US"/>
          </a:p>
        </p:txBody>
      </p:sp>
    </p:spTree>
    <p:extLst>
      <p:ext uri="{BB962C8B-B14F-4D97-AF65-F5344CB8AC3E}">
        <p14:creationId xmlns:p14="http://schemas.microsoft.com/office/powerpoint/2010/main" val="8365414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9:10  The </a:t>
            </a:r>
            <a:r>
              <a:rPr lang="en-US" b="1" u="sng" dirty="0"/>
              <a:t>fear of the LORD is the beginning of wisdom</a:t>
            </a:r>
            <a:r>
              <a:rPr lang="en-US" dirty="0"/>
              <a:t>: and the knowledge of the holy is understanding.</a:t>
            </a:r>
          </a:p>
          <a:p>
            <a:pPr lvl="1"/>
            <a:r>
              <a:rPr lang="en-US" dirty="0"/>
              <a:t>You want to be wise? You want to fix your life here on Earth? You want to have reward in heaven. FEAR HIM! It shouldn’t be hard to.</a:t>
            </a:r>
          </a:p>
          <a:p>
            <a:pPr lvl="1"/>
            <a:r>
              <a:rPr lang="en-US" dirty="0"/>
              <a:t>This is the God that you are going to have to answer to.</a:t>
            </a:r>
          </a:p>
          <a:p>
            <a:pPr lvl="1"/>
            <a:r>
              <a:rPr lang="en-US" dirty="0"/>
              <a:t>This is the God that your lost friends and acquaintances are going to meet.</a:t>
            </a:r>
          </a:p>
          <a:p>
            <a:r>
              <a:rPr lang="en-US" dirty="0"/>
              <a:t>Proverbs 23:17  Let not thine heart envy sinners: but </a:t>
            </a:r>
            <a:r>
              <a:rPr lang="en-US" u="sng" dirty="0"/>
              <a:t>be thou in the fear of the LORD all the day long</a:t>
            </a:r>
            <a:r>
              <a:rPr lang="en-US" dirty="0"/>
              <a:t>.</a:t>
            </a:r>
          </a:p>
          <a:p>
            <a:pPr lvl="1"/>
            <a:r>
              <a:rPr lang="en-US" dirty="0"/>
              <a:t>Not only is God’s power beyond what we can imagine, but he is your Father. He is on your side.</a:t>
            </a:r>
          </a:p>
          <a:p>
            <a:pPr lvl="1"/>
            <a:r>
              <a:rPr lang="en-US" dirty="0"/>
              <a:t>Fear him, but know that he loves his children.</a:t>
            </a:r>
          </a:p>
          <a:p>
            <a:r>
              <a:rPr lang="en-US" dirty="0"/>
              <a:t>Hebrews 13:5-6  Let your conversation be without covetousness; and be content with such things as ye have: for he hath said, I will never leave thee, nor forsake thee.  6  So that we may boldly say, The Lord is my helper, and </a:t>
            </a:r>
            <a:r>
              <a:rPr lang="en-US" u="sng" dirty="0"/>
              <a:t>I will not fear what man shall do unto me</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35</a:t>
            </a:fld>
            <a:endParaRPr lang="en-US"/>
          </a:p>
        </p:txBody>
      </p:sp>
    </p:spTree>
    <p:extLst>
      <p:ext uri="{BB962C8B-B14F-4D97-AF65-F5344CB8AC3E}">
        <p14:creationId xmlns:p14="http://schemas.microsoft.com/office/powerpoint/2010/main" val="3132123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Questions?</a:t>
            </a:r>
            <a:endParaRPr lang="en-US" dirty="0"/>
          </a:p>
        </p:txBody>
      </p:sp>
    </p:spTree>
    <p:extLst>
      <p:ext uri="{BB962C8B-B14F-4D97-AF65-F5344CB8AC3E}">
        <p14:creationId xmlns:p14="http://schemas.microsoft.com/office/powerpoint/2010/main" val="19981374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Back-up Stuff</a:t>
            </a:r>
            <a:endParaRPr lang="en-US" dirty="0"/>
          </a:p>
        </p:txBody>
      </p:sp>
    </p:spTree>
    <p:extLst>
      <p:ext uri="{BB962C8B-B14F-4D97-AF65-F5344CB8AC3E}">
        <p14:creationId xmlns:p14="http://schemas.microsoft.com/office/powerpoint/2010/main" val="25066844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98574</TotalTime>
  <Words>5092</Words>
  <Application>Microsoft Office PowerPoint</Application>
  <PresentationFormat>Widescreen</PresentationFormat>
  <Paragraphs>209</Paragraphs>
  <Slides>37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Calibri Light</vt:lpstr>
      <vt:lpstr>Office Theme</vt:lpstr>
      <vt:lpstr>Power of the Lord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Back-up Stuff</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dc:title>
  <dc:creator>Jacob Burke</dc:creator>
  <cp:lastModifiedBy>Jacob Burke</cp:lastModifiedBy>
  <cp:revision>522</cp:revision>
  <dcterms:created xsi:type="dcterms:W3CDTF">2014-09-28T12:52:46Z</dcterms:created>
  <dcterms:modified xsi:type="dcterms:W3CDTF">2016-03-06T17:21:09Z</dcterms:modified>
</cp:coreProperties>
</file>