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2"/>
  </p:notesMasterIdLst>
  <p:sldIdLst>
    <p:sldId id="256" r:id="rId2"/>
    <p:sldId id="318" r:id="rId3"/>
    <p:sldId id="293" r:id="rId4"/>
    <p:sldId id="354" r:id="rId5"/>
    <p:sldId id="355" r:id="rId6"/>
    <p:sldId id="352" r:id="rId7"/>
    <p:sldId id="359" r:id="rId8"/>
    <p:sldId id="356" r:id="rId9"/>
    <p:sldId id="357" r:id="rId10"/>
    <p:sldId id="360" r:id="rId11"/>
    <p:sldId id="358" r:id="rId12"/>
    <p:sldId id="319" r:id="rId13"/>
    <p:sldId id="294" r:id="rId14"/>
    <p:sldId id="296" r:id="rId15"/>
    <p:sldId id="333" r:id="rId16"/>
    <p:sldId id="297" r:id="rId17"/>
    <p:sldId id="320" r:id="rId18"/>
    <p:sldId id="321" r:id="rId19"/>
    <p:sldId id="322" r:id="rId20"/>
    <p:sldId id="323" r:id="rId21"/>
    <p:sldId id="324" r:id="rId22"/>
    <p:sldId id="325" r:id="rId23"/>
    <p:sldId id="326" r:id="rId24"/>
    <p:sldId id="327" r:id="rId25"/>
    <p:sldId id="328" r:id="rId26"/>
    <p:sldId id="329" r:id="rId27"/>
    <p:sldId id="330" r:id="rId28"/>
    <p:sldId id="361" r:id="rId29"/>
    <p:sldId id="363" r:id="rId30"/>
    <p:sldId id="331" r:id="rId31"/>
    <p:sldId id="332" r:id="rId32"/>
    <p:sldId id="334" r:id="rId33"/>
    <p:sldId id="298" r:id="rId34"/>
    <p:sldId id="299" r:id="rId35"/>
    <p:sldId id="348" r:id="rId36"/>
    <p:sldId id="335" r:id="rId37"/>
    <p:sldId id="336" r:id="rId38"/>
    <p:sldId id="353" r:id="rId39"/>
    <p:sldId id="347" r:id="rId40"/>
    <p:sldId id="376" r:id="rId41"/>
    <p:sldId id="377" r:id="rId42"/>
    <p:sldId id="385" r:id="rId43"/>
    <p:sldId id="337" r:id="rId44"/>
    <p:sldId id="338" r:id="rId45"/>
    <p:sldId id="386" r:id="rId46"/>
    <p:sldId id="339" r:id="rId47"/>
    <p:sldId id="342" r:id="rId48"/>
    <p:sldId id="365" r:id="rId49"/>
    <p:sldId id="364" r:id="rId50"/>
    <p:sldId id="343" r:id="rId51"/>
    <p:sldId id="344" r:id="rId52"/>
    <p:sldId id="345" r:id="rId53"/>
    <p:sldId id="392" r:id="rId54"/>
    <p:sldId id="389" r:id="rId55"/>
    <p:sldId id="390" r:id="rId56"/>
    <p:sldId id="387" r:id="rId57"/>
    <p:sldId id="393" r:id="rId58"/>
    <p:sldId id="394" r:id="rId59"/>
    <p:sldId id="391" r:id="rId60"/>
    <p:sldId id="349" r:id="rId61"/>
    <p:sldId id="341" r:id="rId62"/>
    <p:sldId id="350" r:id="rId63"/>
    <p:sldId id="351" r:id="rId64"/>
    <p:sldId id="367" r:id="rId65"/>
    <p:sldId id="369" r:id="rId66"/>
    <p:sldId id="302" r:id="rId67"/>
    <p:sldId id="370" r:id="rId68"/>
    <p:sldId id="303" r:id="rId69"/>
    <p:sldId id="399" r:id="rId70"/>
    <p:sldId id="304" r:id="rId71"/>
    <p:sldId id="381" r:id="rId72"/>
    <p:sldId id="305" r:id="rId73"/>
    <p:sldId id="306" r:id="rId74"/>
    <p:sldId id="310" r:id="rId75"/>
    <p:sldId id="307" r:id="rId76"/>
    <p:sldId id="403" r:id="rId77"/>
    <p:sldId id="398" r:id="rId78"/>
    <p:sldId id="372" r:id="rId79"/>
    <p:sldId id="379" r:id="rId80"/>
    <p:sldId id="308" r:id="rId81"/>
    <p:sldId id="309" r:id="rId82"/>
    <p:sldId id="396" r:id="rId83"/>
    <p:sldId id="374" r:id="rId84"/>
    <p:sldId id="375" r:id="rId85"/>
    <p:sldId id="401" r:id="rId86"/>
    <p:sldId id="402" r:id="rId87"/>
    <p:sldId id="312" r:id="rId88"/>
    <p:sldId id="313" r:id="rId89"/>
    <p:sldId id="404" r:id="rId90"/>
    <p:sldId id="291"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94" autoAdjust="0"/>
    <p:restoredTop sz="94660"/>
  </p:normalViewPr>
  <p:slideViewPr>
    <p:cSldViewPr snapToGrid="0">
      <p:cViewPr varScale="1">
        <p:scale>
          <a:sx n="71" d="100"/>
          <a:sy n="71" d="100"/>
        </p:scale>
        <p:origin x="40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12F9F-73D0-48B2-ACE1-C5E057628077}" type="datetimeFigureOut">
              <a:rPr lang="en-US" smtClean="0"/>
              <a:t>9/27/2015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E66A5-C4A5-4D92-AD7A-6320CFC5E776}" type="slidenum">
              <a:rPr lang="en-US" smtClean="0"/>
              <a:t>‹#›</a:t>
            </a:fld>
            <a:endParaRPr lang="en-US"/>
          </a:p>
        </p:txBody>
      </p:sp>
    </p:spTree>
    <p:extLst>
      <p:ext uri="{BB962C8B-B14F-4D97-AF65-F5344CB8AC3E}">
        <p14:creationId xmlns:p14="http://schemas.microsoft.com/office/powerpoint/2010/main" val="3142250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E66A5-C4A5-4D92-AD7A-6320CFC5E776}" type="slidenum">
              <a:rPr lang="en-US" smtClean="0"/>
              <a:t>1</a:t>
            </a:fld>
            <a:endParaRPr lang="en-US" dirty="0"/>
          </a:p>
        </p:txBody>
      </p:sp>
    </p:spTree>
    <p:extLst>
      <p:ext uri="{BB962C8B-B14F-4D97-AF65-F5344CB8AC3E}">
        <p14:creationId xmlns:p14="http://schemas.microsoft.com/office/powerpoint/2010/main" val="2338107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0C90DC-11A1-4D3D-84DC-563AA8A1307B}" type="datetime1">
              <a:rPr lang="en-US" smtClean="0"/>
              <a:t>9/27/2015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306834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4067"/>
            <a:ext cx="10515600" cy="6053666"/>
          </a:xfrm>
        </p:spPr>
        <p:txBody>
          <a:bodyPr/>
          <a:lstStyle>
            <a:lvl2pPr marL="744520" indent="-287331">
              <a:buFont typeface="Calibri" panose="020F0502020204030204" pitchFamily="34" charset="0"/>
              <a:buChar char="‒"/>
              <a:defRPr sz="2000">
                <a:solidFill>
                  <a:schemeClr val="tx1">
                    <a:lumMod val="65000"/>
                    <a:lumOff val="35000"/>
                  </a:schemeClr>
                </a:solidFill>
              </a:defRPr>
            </a:lvl2pPr>
            <a:lvl3pPr marL="1262031" indent="-347654">
              <a:buFont typeface="+mj-lt"/>
              <a:buAutoNum type="arabicPeriod"/>
              <a:defRPr sz="1600">
                <a:solidFill>
                  <a:schemeClr val="tx1">
                    <a:lumMod val="65000"/>
                    <a:lumOff val="35000"/>
                  </a:schemeClr>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B1447DD8-E7A5-4F42-AABD-D847A96248D9}" type="datetime1">
              <a:rPr lang="en-US" smtClean="0"/>
              <a:t>9/27/2015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654748" y="6356356"/>
            <a:ext cx="699052" cy="365125"/>
          </a:xfrm>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01610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59AC9-CFD3-47A2-8646-D827F383DD39}" type="datetime1">
              <a:rPr lang="en-US" smtClean="0"/>
              <a:t>9/27/2015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98219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D9087F-33A4-4471-A179-CF50B8DE0651}" type="datetime1">
              <a:rPr lang="en-US" smtClean="0"/>
              <a:t>9/27/2015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80277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52FC55-D18F-4148-93B8-95E22D902575}" type="datetime1">
              <a:rPr lang="en-US" smtClean="0"/>
              <a:t>9/27/2015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8630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46659E-5604-4DA8-81A0-6E298BCC8147}" type="datetime1">
              <a:rPr lang="en-US" smtClean="0"/>
              <a:t>9/27/2015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885483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DF759-5183-4D43-9C31-73B6CD05FD3D}" type="datetime1">
              <a:rPr lang="en-US" smtClean="0"/>
              <a:t>9/27/2015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941349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A35FF-DB7B-4F5A-8CAF-2F51B8308F67}" type="datetime1">
              <a:rPr lang="en-US" smtClean="0"/>
              <a:t>9/27/2015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46807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31"/>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4A74B-B6FE-45F4-9752-E850E2AFEAE5}" type="datetime1">
              <a:rPr lang="en-US" smtClean="0"/>
              <a:t>9/27/2015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546425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FCC02-B125-48CD-AA3F-63014D7CAC59}" type="datetime1">
              <a:rPr lang="en-US" smtClean="0"/>
              <a:t>9/27/2015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0130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23E7A0-07FF-4C87-9070-D1F1A1F38BFD}" type="datetime1">
              <a:rPr lang="en-US" smtClean="0"/>
              <a:t>9/27/2015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1745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5874E-8C2D-41FC-B25F-89567AFE5BB5}" type="datetime1">
              <a:rPr lang="en-US" smtClean="0"/>
              <a:t>9/27/2015</a:t>
            </a:fld>
            <a:endParaRPr lang="en-US"/>
          </a:p>
        </p:txBody>
      </p:sp>
      <p:sp>
        <p:nvSpPr>
          <p:cNvPr id="5" name="Footer Placeholder 4"/>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87270" y="6356356"/>
            <a:ext cx="5665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C059E-16DE-4C0D-A377-2C3D2DE09514}" type="slidenum">
              <a:rPr lang="en-US" smtClean="0"/>
              <a:t>‹#›</a:t>
            </a:fld>
            <a:endParaRPr lang="en-US"/>
          </a:p>
        </p:txBody>
      </p:sp>
    </p:spTree>
    <p:extLst>
      <p:ext uri="{BB962C8B-B14F-4D97-AF65-F5344CB8AC3E}">
        <p14:creationId xmlns:p14="http://schemas.microsoft.com/office/powerpoint/2010/main" val="3184998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Blessings</a:t>
            </a:r>
            <a:endParaRPr lang="en-US" sz="9600" dirty="0"/>
          </a:p>
        </p:txBody>
      </p:sp>
      <p:sp>
        <p:nvSpPr>
          <p:cNvPr id="3" name="Subtitle 2"/>
          <p:cNvSpPr>
            <a:spLocks noGrp="1"/>
          </p:cNvSpPr>
          <p:nvPr>
            <p:ph type="subTitle" idx="1"/>
          </p:nvPr>
        </p:nvSpPr>
        <p:spPr/>
        <p:txBody>
          <a:bodyPr/>
          <a:lstStyle/>
          <a:p>
            <a:r>
              <a:rPr lang="en-US" dirty="0" smtClean="0"/>
              <a:t>#Blessed</a:t>
            </a:r>
          </a:p>
          <a:p>
            <a:r>
              <a:rPr lang="en-US" dirty="0" smtClean="0"/>
              <a:t>#</a:t>
            </a:r>
            <a:r>
              <a:rPr lang="en-US" dirty="0" err="1" smtClean="0"/>
              <a:t>FeelingBlessed</a:t>
            </a:r>
            <a:endParaRPr lang="en-US" dirty="0" smtClean="0"/>
          </a:p>
          <a:p>
            <a:r>
              <a:rPr lang="en-US" dirty="0" smtClean="0"/>
              <a:t>#Blessed24/7</a:t>
            </a:r>
          </a:p>
          <a:p>
            <a:r>
              <a:rPr lang="en-US" dirty="0" smtClean="0"/>
              <a:t>#</a:t>
            </a:r>
            <a:r>
              <a:rPr lang="en-US" dirty="0" err="1" smtClean="0"/>
              <a:t>TheBlessedLife</a:t>
            </a:r>
            <a:endParaRPr lang="en-US" dirty="0" smtClean="0"/>
          </a:p>
        </p:txBody>
      </p:sp>
    </p:spTree>
    <p:extLst>
      <p:ext uri="{BB962C8B-B14F-4D97-AF65-F5344CB8AC3E}">
        <p14:creationId xmlns:p14="http://schemas.microsoft.com/office/powerpoint/2010/main" val="3917286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 is a Blessing?</a:t>
            </a:r>
            <a:endParaRPr lang="en-US" dirty="0"/>
          </a:p>
        </p:txBody>
      </p:sp>
      <p:sp>
        <p:nvSpPr>
          <p:cNvPr id="3" name="Subtitle 2"/>
          <p:cNvSpPr>
            <a:spLocks noGrp="1"/>
          </p:cNvSpPr>
          <p:nvPr>
            <p:ph type="subTitle" idx="1"/>
          </p:nvPr>
        </p:nvSpPr>
        <p:spPr/>
        <p:txBody>
          <a:bodyPr/>
          <a:lstStyle/>
          <a:p>
            <a:r>
              <a:rPr lang="en-US" dirty="0" smtClean="0"/>
              <a:t>Who really gets and deserves a blessing?</a:t>
            </a:r>
          </a:p>
          <a:p>
            <a:r>
              <a:rPr lang="en-US" dirty="0" smtClean="0"/>
              <a:t>How has God blessed your life?</a:t>
            </a:r>
          </a:p>
          <a:p>
            <a:r>
              <a:rPr lang="en-US" dirty="0" smtClean="0"/>
              <a:t>How can we get more blessings?</a:t>
            </a:r>
          </a:p>
        </p:txBody>
      </p:sp>
    </p:spTree>
    <p:extLst>
      <p:ext uri="{BB962C8B-B14F-4D97-AF65-F5344CB8AC3E}">
        <p14:creationId xmlns:p14="http://schemas.microsoft.com/office/powerpoint/2010/main" val="35161156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What is a </a:t>
            </a:r>
            <a:r>
              <a:rPr lang="en-US" dirty="0" smtClean="0"/>
              <a:t>blessing? </a:t>
            </a:r>
            <a:endParaRPr lang="en-US" dirty="0"/>
          </a:p>
          <a:p>
            <a:r>
              <a:rPr lang="en-US" dirty="0" smtClean="0"/>
              <a:t>What </a:t>
            </a:r>
            <a:r>
              <a:rPr lang="en-US" dirty="0"/>
              <a:t>does it mean to be blessed?</a:t>
            </a:r>
          </a:p>
          <a:p>
            <a:r>
              <a:rPr lang="en-US" dirty="0"/>
              <a:t>What does the world think</a:t>
            </a:r>
            <a:r>
              <a:rPr lang="en-US" dirty="0" smtClean="0"/>
              <a:t>? </a:t>
            </a:r>
          </a:p>
          <a:p>
            <a:pPr lvl="1"/>
            <a:r>
              <a:rPr lang="en-US" dirty="0" smtClean="0"/>
              <a:t>#Blessed</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a:t>
            </a:fld>
            <a:endParaRPr lang="en-US"/>
          </a:p>
        </p:txBody>
      </p:sp>
    </p:spTree>
    <p:extLst>
      <p:ext uri="{BB962C8B-B14F-4D97-AF65-F5344CB8AC3E}">
        <p14:creationId xmlns:p14="http://schemas.microsoft.com/office/powerpoint/2010/main" val="40079169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172C059E-16DE-4C0D-A377-2C3D2DE09514}" type="slidenum">
              <a:rPr lang="en-US" smtClean="0"/>
              <a:t>4</a:t>
            </a:fld>
            <a:endParaRPr lang="en-US"/>
          </a:p>
        </p:txBody>
      </p:sp>
      <p:pic>
        <p:nvPicPr>
          <p:cNvPr id="4" name="Picture 3"/>
          <p:cNvPicPr>
            <a:picLocks noChangeAspect="1"/>
          </p:cNvPicPr>
          <p:nvPr/>
        </p:nvPicPr>
        <p:blipFill>
          <a:blip r:embed="rId2"/>
          <a:stretch>
            <a:fillRect/>
          </a:stretch>
        </p:blipFill>
        <p:spPr>
          <a:xfrm>
            <a:off x="341778" y="364066"/>
            <a:ext cx="11437845" cy="4865931"/>
          </a:xfrm>
          <a:prstGeom prst="rect">
            <a:avLst/>
          </a:prstGeom>
        </p:spPr>
      </p:pic>
    </p:spTree>
    <p:extLst>
      <p:ext uri="{BB962C8B-B14F-4D97-AF65-F5344CB8AC3E}">
        <p14:creationId xmlns:p14="http://schemas.microsoft.com/office/powerpoint/2010/main" val="4550997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172C059E-16DE-4C0D-A377-2C3D2DE09514}" type="slidenum">
              <a:rPr lang="en-US" smtClean="0"/>
              <a:t>5</a:t>
            </a:fld>
            <a:endParaRPr lang="en-US"/>
          </a:p>
        </p:txBody>
      </p:sp>
      <p:pic>
        <p:nvPicPr>
          <p:cNvPr id="4" name="Picture 3"/>
          <p:cNvPicPr>
            <a:picLocks noChangeAspect="1"/>
          </p:cNvPicPr>
          <p:nvPr/>
        </p:nvPicPr>
        <p:blipFill>
          <a:blip r:embed="rId2"/>
          <a:stretch>
            <a:fillRect/>
          </a:stretch>
        </p:blipFill>
        <p:spPr>
          <a:xfrm>
            <a:off x="373436" y="273056"/>
            <a:ext cx="11229975" cy="6448425"/>
          </a:xfrm>
          <a:prstGeom prst="rect">
            <a:avLst/>
          </a:prstGeom>
        </p:spPr>
      </p:pic>
    </p:spTree>
    <p:extLst>
      <p:ext uri="{BB962C8B-B14F-4D97-AF65-F5344CB8AC3E}">
        <p14:creationId xmlns:p14="http://schemas.microsoft.com/office/powerpoint/2010/main" val="872277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172C059E-16DE-4C0D-A377-2C3D2DE09514}" type="slidenum">
              <a:rPr lang="en-US" smtClean="0"/>
              <a:t>6</a:t>
            </a:fld>
            <a:endParaRPr lang="en-US"/>
          </a:p>
        </p:txBody>
      </p:sp>
      <p:pic>
        <p:nvPicPr>
          <p:cNvPr id="4" name="Picture 3"/>
          <p:cNvPicPr>
            <a:picLocks noChangeAspect="1"/>
          </p:cNvPicPr>
          <p:nvPr/>
        </p:nvPicPr>
        <p:blipFill>
          <a:blip r:embed="rId2"/>
          <a:stretch>
            <a:fillRect/>
          </a:stretch>
        </p:blipFill>
        <p:spPr>
          <a:xfrm>
            <a:off x="838200" y="364067"/>
            <a:ext cx="10725045" cy="2123639"/>
          </a:xfrm>
          <a:prstGeom prst="rect">
            <a:avLst/>
          </a:prstGeom>
        </p:spPr>
      </p:pic>
      <p:pic>
        <p:nvPicPr>
          <p:cNvPr id="5" name="Picture 4"/>
          <p:cNvPicPr>
            <a:picLocks noChangeAspect="1"/>
          </p:cNvPicPr>
          <p:nvPr/>
        </p:nvPicPr>
        <p:blipFill>
          <a:blip r:embed="rId3"/>
          <a:stretch>
            <a:fillRect/>
          </a:stretch>
        </p:blipFill>
        <p:spPr>
          <a:xfrm>
            <a:off x="1035423" y="2878165"/>
            <a:ext cx="10330598" cy="3539568"/>
          </a:xfrm>
          <a:prstGeom prst="rect">
            <a:avLst/>
          </a:prstGeom>
        </p:spPr>
      </p:pic>
    </p:spTree>
    <p:extLst>
      <p:ext uri="{BB962C8B-B14F-4D97-AF65-F5344CB8AC3E}">
        <p14:creationId xmlns:p14="http://schemas.microsoft.com/office/powerpoint/2010/main" val="30347893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172C059E-16DE-4C0D-A377-2C3D2DE09514}" type="slidenum">
              <a:rPr lang="en-US" smtClean="0"/>
              <a:t>7</a:t>
            </a:fld>
            <a:endParaRPr lang="en-US"/>
          </a:p>
        </p:txBody>
      </p:sp>
      <p:pic>
        <p:nvPicPr>
          <p:cNvPr id="4" name="Picture 3"/>
          <p:cNvPicPr>
            <a:picLocks noChangeAspect="1"/>
          </p:cNvPicPr>
          <p:nvPr/>
        </p:nvPicPr>
        <p:blipFill>
          <a:blip r:embed="rId2"/>
          <a:stretch>
            <a:fillRect/>
          </a:stretch>
        </p:blipFill>
        <p:spPr>
          <a:xfrm>
            <a:off x="1190625" y="400050"/>
            <a:ext cx="9810750" cy="6057900"/>
          </a:xfrm>
          <a:prstGeom prst="rect">
            <a:avLst/>
          </a:prstGeom>
        </p:spPr>
      </p:pic>
    </p:spTree>
    <p:extLst>
      <p:ext uri="{BB962C8B-B14F-4D97-AF65-F5344CB8AC3E}">
        <p14:creationId xmlns:p14="http://schemas.microsoft.com/office/powerpoint/2010/main" val="40516913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2C059E-16DE-4C0D-A377-2C3D2DE09514}" type="slidenum">
              <a:rPr lang="en-US" smtClean="0"/>
              <a:t>8</a:t>
            </a:fld>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2331" y="309750"/>
            <a:ext cx="6641013" cy="6411731"/>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0012" r="2539"/>
          <a:stretch/>
        </p:blipFill>
        <p:spPr>
          <a:xfrm>
            <a:off x="6420687" y="2375296"/>
            <a:ext cx="5399279" cy="2304279"/>
          </a:xfrm>
          <a:prstGeom prst="rect">
            <a:avLst/>
          </a:prstGeom>
        </p:spPr>
      </p:pic>
    </p:spTree>
    <p:extLst>
      <p:ext uri="{BB962C8B-B14F-4D97-AF65-F5344CB8AC3E}">
        <p14:creationId xmlns:p14="http://schemas.microsoft.com/office/powerpoint/2010/main" val="25437749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172C059E-16DE-4C0D-A377-2C3D2DE09514}" type="slidenum">
              <a:rPr lang="en-US" smtClean="0"/>
              <a:t>9</a:t>
            </a:fld>
            <a:endParaRPr lang="en-US"/>
          </a:p>
        </p:txBody>
      </p:sp>
      <p:pic>
        <p:nvPicPr>
          <p:cNvPr id="4" name="Picture 3"/>
          <p:cNvPicPr>
            <a:picLocks noChangeAspect="1"/>
          </p:cNvPicPr>
          <p:nvPr/>
        </p:nvPicPr>
        <p:blipFill>
          <a:blip r:embed="rId2"/>
          <a:stretch>
            <a:fillRect/>
          </a:stretch>
        </p:blipFill>
        <p:spPr>
          <a:xfrm>
            <a:off x="190500" y="196826"/>
            <a:ext cx="11849418" cy="6408925"/>
          </a:xfrm>
          <a:prstGeom prst="rect">
            <a:avLst/>
          </a:prstGeom>
        </p:spPr>
      </p:pic>
    </p:spTree>
    <p:extLst>
      <p:ext uri="{BB962C8B-B14F-4D97-AF65-F5344CB8AC3E}">
        <p14:creationId xmlns:p14="http://schemas.microsoft.com/office/powerpoint/2010/main" val="196666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172C059E-16DE-4C0D-A377-2C3D2DE09514}" type="slidenum">
              <a:rPr lang="en-US" smtClean="0"/>
              <a:t>10</a:t>
            </a:fld>
            <a:endParaRPr lang="en-US"/>
          </a:p>
        </p:txBody>
      </p:sp>
      <p:pic>
        <p:nvPicPr>
          <p:cNvPr id="4" name="Picture 3"/>
          <p:cNvPicPr>
            <a:picLocks noChangeAspect="1"/>
          </p:cNvPicPr>
          <p:nvPr/>
        </p:nvPicPr>
        <p:blipFill>
          <a:blip r:embed="rId2"/>
          <a:stretch>
            <a:fillRect/>
          </a:stretch>
        </p:blipFill>
        <p:spPr>
          <a:xfrm>
            <a:off x="934290" y="364067"/>
            <a:ext cx="10226769" cy="6177642"/>
          </a:xfrm>
          <a:prstGeom prst="rect">
            <a:avLst/>
          </a:prstGeom>
        </p:spPr>
      </p:pic>
    </p:spTree>
    <p:extLst>
      <p:ext uri="{BB962C8B-B14F-4D97-AF65-F5344CB8AC3E}">
        <p14:creationId xmlns:p14="http://schemas.microsoft.com/office/powerpoint/2010/main" val="37099768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172C059E-16DE-4C0D-A377-2C3D2DE09514}" type="slidenum">
              <a:rPr lang="en-US" smtClean="0"/>
              <a:t>11</a:t>
            </a:fld>
            <a:endParaRPr lang="en-US"/>
          </a:p>
        </p:txBody>
      </p:sp>
      <p:pic>
        <p:nvPicPr>
          <p:cNvPr id="4" name="Picture 3"/>
          <p:cNvPicPr>
            <a:picLocks noChangeAspect="1"/>
          </p:cNvPicPr>
          <p:nvPr/>
        </p:nvPicPr>
        <p:blipFill>
          <a:blip r:embed="rId2"/>
          <a:stretch>
            <a:fillRect/>
          </a:stretch>
        </p:blipFill>
        <p:spPr>
          <a:xfrm>
            <a:off x="286406" y="1682147"/>
            <a:ext cx="11731126" cy="2684901"/>
          </a:xfrm>
          <a:prstGeom prst="rect">
            <a:avLst/>
          </a:prstGeom>
        </p:spPr>
      </p:pic>
    </p:spTree>
    <p:extLst>
      <p:ext uri="{BB962C8B-B14F-4D97-AF65-F5344CB8AC3E}">
        <p14:creationId xmlns:p14="http://schemas.microsoft.com/office/powerpoint/2010/main" val="41175570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lumMod val="65000"/>
                    <a:lumOff val="35000"/>
                  </a:schemeClr>
                </a:solidFill>
              </a:rPr>
              <a:t>When is the world “blessed”?</a:t>
            </a:r>
          </a:p>
          <a:p>
            <a:pPr lvl="1"/>
            <a:r>
              <a:rPr lang="en-US" dirty="0" smtClean="0">
                <a:solidFill>
                  <a:schemeClr val="tx1">
                    <a:lumMod val="65000"/>
                    <a:lumOff val="35000"/>
                  </a:schemeClr>
                </a:solidFill>
              </a:rPr>
              <a:t>when </a:t>
            </a:r>
            <a:r>
              <a:rPr lang="en-US" dirty="0">
                <a:solidFill>
                  <a:schemeClr val="tx1">
                    <a:lumMod val="65000"/>
                    <a:lumOff val="35000"/>
                  </a:schemeClr>
                </a:solidFill>
              </a:rPr>
              <a:t>they get </a:t>
            </a:r>
            <a:r>
              <a:rPr lang="en-US" dirty="0" smtClean="0">
                <a:solidFill>
                  <a:schemeClr val="tx1">
                    <a:lumMod val="65000"/>
                    <a:lumOff val="35000"/>
                  </a:schemeClr>
                </a:solidFill>
              </a:rPr>
              <a:t>jobs</a:t>
            </a:r>
          </a:p>
          <a:p>
            <a:pPr lvl="1"/>
            <a:r>
              <a:rPr lang="en-US" dirty="0" smtClean="0">
                <a:solidFill>
                  <a:schemeClr val="tx1">
                    <a:lumMod val="65000"/>
                    <a:lumOff val="35000"/>
                  </a:schemeClr>
                </a:solidFill>
              </a:rPr>
              <a:t>when </a:t>
            </a:r>
            <a:r>
              <a:rPr lang="en-US" dirty="0">
                <a:solidFill>
                  <a:schemeClr val="tx1">
                    <a:lumMod val="65000"/>
                    <a:lumOff val="35000"/>
                  </a:schemeClr>
                </a:solidFill>
              </a:rPr>
              <a:t>they get an article in the </a:t>
            </a:r>
            <a:r>
              <a:rPr lang="en-US" dirty="0" smtClean="0">
                <a:solidFill>
                  <a:schemeClr val="tx1">
                    <a:lumMod val="65000"/>
                    <a:lumOff val="35000"/>
                  </a:schemeClr>
                </a:solidFill>
              </a:rPr>
              <a:t>newspaper</a:t>
            </a:r>
          </a:p>
          <a:p>
            <a:pPr lvl="1"/>
            <a:r>
              <a:rPr lang="en-US" dirty="0" smtClean="0">
                <a:solidFill>
                  <a:schemeClr val="tx1">
                    <a:lumMod val="65000"/>
                    <a:lumOff val="35000"/>
                  </a:schemeClr>
                </a:solidFill>
              </a:rPr>
              <a:t>when </a:t>
            </a:r>
            <a:r>
              <a:rPr lang="en-US" dirty="0">
                <a:solidFill>
                  <a:schemeClr val="tx1">
                    <a:lumMod val="65000"/>
                    <a:lumOff val="35000"/>
                  </a:schemeClr>
                </a:solidFill>
              </a:rPr>
              <a:t>they get </a:t>
            </a:r>
            <a:r>
              <a:rPr lang="en-US" dirty="0" smtClean="0">
                <a:solidFill>
                  <a:schemeClr val="tx1">
                    <a:lumMod val="65000"/>
                    <a:lumOff val="35000"/>
                  </a:schemeClr>
                </a:solidFill>
              </a:rPr>
              <a:t>recognition or an award</a:t>
            </a:r>
          </a:p>
          <a:p>
            <a:pPr lvl="1"/>
            <a:r>
              <a:rPr lang="en-US" dirty="0"/>
              <a:t>w</a:t>
            </a:r>
            <a:r>
              <a:rPr lang="en-US" dirty="0" smtClean="0"/>
              <a:t>hen they can relax on vacation</a:t>
            </a:r>
            <a:endParaRPr lang="en-US" dirty="0" smtClean="0">
              <a:solidFill>
                <a:schemeClr val="tx1">
                  <a:lumMod val="65000"/>
                  <a:lumOff val="35000"/>
                </a:schemeClr>
              </a:solidFill>
            </a:endParaRPr>
          </a:p>
          <a:p>
            <a:pPr lvl="1"/>
            <a:r>
              <a:rPr lang="en-US" dirty="0" smtClean="0">
                <a:solidFill>
                  <a:schemeClr val="tx1">
                    <a:lumMod val="65000"/>
                    <a:lumOff val="35000"/>
                  </a:schemeClr>
                </a:solidFill>
              </a:rPr>
              <a:t>when </a:t>
            </a:r>
            <a:r>
              <a:rPr lang="en-US" dirty="0">
                <a:solidFill>
                  <a:schemeClr val="tx1">
                    <a:lumMod val="65000"/>
                    <a:lumOff val="35000"/>
                  </a:schemeClr>
                </a:solidFill>
              </a:rPr>
              <a:t>they have </a:t>
            </a:r>
            <a:r>
              <a:rPr lang="en-US" dirty="0" smtClean="0">
                <a:solidFill>
                  <a:schemeClr val="tx1">
                    <a:lumMod val="65000"/>
                    <a:lumOff val="35000"/>
                  </a:schemeClr>
                </a:solidFill>
              </a:rPr>
              <a:t>children</a:t>
            </a:r>
          </a:p>
          <a:p>
            <a:pPr lvl="1"/>
            <a:r>
              <a:rPr lang="en-US" dirty="0" smtClean="0">
                <a:solidFill>
                  <a:schemeClr val="tx1">
                    <a:lumMod val="65000"/>
                    <a:lumOff val="35000"/>
                  </a:schemeClr>
                </a:solidFill>
              </a:rPr>
              <a:t>when </a:t>
            </a:r>
            <a:r>
              <a:rPr lang="en-US" dirty="0">
                <a:solidFill>
                  <a:schemeClr val="tx1">
                    <a:lumMod val="65000"/>
                    <a:lumOff val="35000"/>
                  </a:schemeClr>
                </a:solidFill>
              </a:rPr>
              <a:t>they don’t sustain injury in a car </a:t>
            </a:r>
            <a:r>
              <a:rPr lang="en-US" dirty="0" smtClean="0">
                <a:solidFill>
                  <a:schemeClr val="tx1">
                    <a:lumMod val="65000"/>
                    <a:lumOff val="35000"/>
                  </a:schemeClr>
                </a:solidFill>
              </a:rPr>
              <a:t>crash</a:t>
            </a:r>
          </a:p>
          <a:p>
            <a:pPr lvl="1"/>
            <a:r>
              <a:rPr lang="en-US" dirty="0">
                <a:solidFill>
                  <a:schemeClr val="tx1">
                    <a:lumMod val="65000"/>
                    <a:lumOff val="35000"/>
                  </a:schemeClr>
                </a:solidFill>
              </a:rPr>
              <a:t>w</a:t>
            </a:r>
            <a:r>
              <a:rPr lang="en-US" dirty="0" smtClean="0">
                <a:solidFill>
                  <a:schemeClr val="tx1">
                    <a:lumMod val="65000"/>
                    <a:lumOff val="35000"/>
                  </a:schemeClr>
                </a:solidFill>
              </a:rPr>
              <a:t>hen they are alive, blessed </a:t>
            </a:r>
            <a:r>
              <a:rPr lang="en-US" dirty="0">
                <a:solidFill>
                  <a:schemeClr val="tx1">
                    <a:lumMod val="65000"/>
                    <a:lumOff val="35000"/>
                  </a:schemeClr>
                </a:solidFill>
              </a:rPr>
              <a:t>to be breathing</a:t>
            </a:r>
            <a:r>
              <a:rPr lang="en-US" dirty="0" smtClean="0">
                <a:solidFill>
                  <a:schemeClr val="tx1">
                    <a:lumMod val="65000"/>
                    <a:lumOff val="35000"/>
                  </a:schemeClr>
                </a:solidFill>
              </a:rPr>
              <a:t>.</a:t>
            </a:r>
          </a:p>
          <a:p>
            <a:r>
              <a:rPr lang="en-US" dirty="0">
                <a:solidFill>
                  <a:schemeClr val="tx1">
                    <a:lumMod val="65000"/>
                    <a:lumOff val="35000"/>
                  </a:schemeClr>
                </a:solidFill>
              </a:rPr>
              <a:t>Where has God blessed your life? </a:t>
            </a:r>
          </a:p>
          <a:p>
            <a:pPr lvl="1"/>
            <a:r>
              <a:rPr lang="en-US" dirty="0"/>
              <a:t>Its trendy now to be blessed.</a:t>
            </a:r>
          </a:p>
          <a:p>
            <a:r>
              <a:rPr lang="en-US" dirty="0" smtClean="0">
                <a:solidFill>
                  <a:schemeClr val="tx1">
                    <a:lumMod val="65000"/>
                    <a:lumOff val="35000"/>
                  </a:schemeClr>
                </a:solidFill>
              </a:rPr>
              <a:t>What </a:t>
            </a:r>
            <a:r>
              <a:rPr lang="en-US" dirty="0">
                <a:solidFill>
                  <a:schemeClr val="tx1">
                    <a:lumMod val="65000"/>
                    <a:lumOff val="35000"/>
                  </a:schemeClr>
                </a:solidFill>
              </a:rPr>
              <a:t>about </a:t>
            </a:r>
            <a:r>
              <a:rPr lang="en-US" dirty="0" smtClean="0">
                <a:solidFill>
                  <a:schemeClr val="tx1">
                    <a:lumMod val="65000"/>
                    <a:lumOff val="35000"/>
                  </a:schemeClr>
                </a:solidFill>
              </a:rPr>
              <a:t>Churches and Christians?</a:t>
            </a:r>
          </a:p>
          <a:p>
            <a:endParaRPr lang="en-US" dirty="0">
              <a:solidFill>
                <a:schemeClr val="tx1">
                  <a:lumMod val="65000"/>
                  <a:lumOff val="35000"/>
                </a:schemeClr>
              </a:solidFill>
            </a:endParaRP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12</a:t>
            </a:fld>
            <a:endParaRPr lang="en-US"/>
          </a:p>
        </p:txBody>
      </p:sp>
    </p:spTree>
    <p:extLst>
      <p:ext uri="{BB962C8B-B14F-4D97-AF65-F5344CB8AC3E}">
        <p14:creationId xmlns:p14="http://schemas.microsoft.com/office/powerpoint/2010/main" val="24768294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172C059E-16DE-4C0D-A377-2C3D2DE09514}" type="slidenum">
              <a:rPr lang="en-US" smtClean="0"/>
              <a:t>13</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34739635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lumMod val="65000"/>
                    <a:lumOff val="35000"/>
                  </a:schemeClr>
                </a:solidFill>
              </a:rPr>
              <a:t>What about actual Christians?</a:t>
            </a:r>
          </a:p>
          <a:p>
            <a:pPr lvl="0"/>
            <a:r>
              <a:rPr lang="en-US" dirty="0">
                <a:solidFill>
                  <a:schemeClr val="tx1">
                    <a:lumMod val="65000"/>
                    <a:lumOff val="35000"/>
                  </a:schemeClr>
                </a:solidFill>
              </a:rPr>
              <a:t>What do churches believe about blessings?</a:t>
            </a:r>
            <a:endParaRPr lang="en-US" sz="2000" dirty="0">
              <a:solidFill>
                <a:schemeClr val="tx1">
                  <a:lumMod val="65000"/>
                  <a:lumOff val="35000"/>
                </a:schemeClr>
              </a:solidFill>
            </a:endParaRPr>
          </a:p>
          <a:p>
            <a:pPr lvl="1"/>
            <a:r>
              <a:rPr lang="en-US" dirty="0"/>
              <a:t>Health, wealth, prosperity.</a:t>
            </a:r>
          </a:p>
          <a:p>
            <a:pPr lvl="1"/>
            <a:r>
              <a:rPr lang="en-US" dirty="0"/>
              <a:t>We ask for showers of blessings.</a:t>
            </a:r>
          </a:p>
          <a:p>
            <a:pPr lvl="1"/>
            <a:r>
              <a:rPr lang="en-US" dirty="0"/>
              <a:t>We count our blessings. “Count your many blessings, see what God hath done”</a:t>
            </a:r>
          </a:p>
          <a:p>
            <a:pPr lvl="1"/>
            <a:r>
              <a:rPr lang="en-US" dirty="0" smtClean="0"/>
              <a:t>We identify “blessings </a:t>
            </a:r>
            <a:r>
              <a:rPr lang="en-US" dirty="0"/>
              <a:t>in </a:t>
            </a:r>
            <a:r>
              <a:rPr lang="en-US" dirty="0" smtClean="0"/>
              <a:t>disguise”</a:t>
            </a:r>
            <a:endParaRPr lang="en-US" dirty="0"/>
          </a:p>
          <a:p>
            <a:r>
              <a:rPr lang="en-US" dirty="0"/>
              <a:t>1 Peter 3:9  Not rendering evil for evil, or railing for railing: but contrariwise blessing; knowing that </a:t>
            </a:r>
            <a:r>
              <a:rPr lang="en-US" u="sng" dirty="0"/>
              <a:t>ye are thereunto called</a:t>
            </a:r>
            <a:r>
              <a:rPr lang="en-US" dirty="0"/>
              <a:t>, that </a:t>
            </a:r>
            <a:r>
              <a:rPr lang="en-US" u="sng" dirty="0"/>
              <a:t>ye should inherit a blessing</a:t>
            </a:r>
            <a:r>
              <a:rPr lang="en-US" dirty="0"/>
              <a:t>.</a:t>
            </a:r>
          </a:p>
          <a:p>
            <a:r>
              <a:rPr lang="en-US" dirty="0"/>
              <a:t>Proverbs 28:20  </a:t>
            </a:r>
            <a:r>
              <a:rPr lang="en-US" u="sng" dirty="0"/>
              <a:t>A faithful man shall abound with blessings</a:t>
            </a:r>
            <a:r>
              <a:rPr lang="en-US" dirty="0"/>
              <a:t>: but he that </a:t>
            </a:r>
            <a:r>
              <a:rPr lang="en-US" dirty="0" err="1"/>
              <a:t>maketh</a:t>
            </a:r>
            <a:r>
              <a:rPr lang="en-US" dirty="0"/>
              <a:t> haste to be rich shall not be innocent</a:t>
            </a:r>
            <a:r>
              <a:rPr lang="en-US" dirty="0" smtClean="0"/>
              <a:t>.</a:t>
            </a:r>
          </a:p>
          <a:p>
            <a:pPr lvl="1"/>
            <a:r>
              <a:rPr lang="en-US" dirty="0" smtClean="0"/>
              <a:t>Its easy for us to condemn Joel Osteen, but are we (churches) that different?</a:t>
            </a:r>
            <a:endParaRPr lang="en-US" dirty="0"/>
          </a:p>
          <a:p>
            <a:r>
              <a:rPr lang="en-US" dirty="0"/>
              <a:t>Proverbs 10:7  </a:t>
            </a:r>
            <a:r>
              <a:rPr lang="en-US" u="sng" dirty="0"/>
              <a:t>The memory of the just is blessed</a:t>
            </a:r>
            <a:r>
              <a:rPr lang="en-US" dirty="0"/>
              <a:t>: but the name of the wicked shall rot.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14</a:t>
            </a:fld>
            <a:endParaRPr lang="en-US"/>
          </a:p>
        </p:txBody>
      </p:sp>
    </p:spTree>
    <p:extLst>
      <p:ext uri="{BB962C8B-B14F-4D97-AF65-F5344CB8AC3E}">
        <p14:creationId xmlns:p14="http://schemas.microsoft.com/office/powerpoint/2010/main" val="35628320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 Does Scripture Have to Say?</a:t>
            </a:r>
            <a:endParaRPr lang="en-US" dirty="0"/>
          </a:p>
        </p:txBody>
      </p:sp>
      <p:sp>
        <p:nvSpPr>
          <p:cNvPr id="3" name="Subtitle 2"/>
          <p:cNvSpPr>
            <a:spLocks noGrp="1"/>
          </p:cNvSpPr>
          <p:nvPr>
            <p:ph type="subTitle" idx="1"/>
          </p:nvPr>
        </p:nvSpPr>
        <p:spPr/>
        <p:txBody>
          <a:bodyPr/>
          <a:lstStyle/>
          <a:p>
            <a:pPr marL="0" lvl="1">
              <a:spcBef>
                <a:spcPts val="1000"/>
              </a:spcBef>
            </a:pPr>
            <a:r>
              <a:rPr lang="en-US" dirty="0"/>
              <a:t>Over </a:t>
            </a:r>
            <a:r>
              <a:rPr lang="en-US" dirty="0" smtClean="0"/>
              <a:t>450 </a:t>
            </a:r>
            <a:r>
              <a:rPr lang="en-US" dirty="0"/>
              <a:t>instances of bless</a:t>
            </a:r>
            <a:r>
              <a:rPr lang="en-US" dirty="0" smtClean="0"/>
              <a:t>, blessed, or </a:t>
            </a:r>
            <a:r>
              <a:rPr lang="en-US" dirty="0"/>
              <a:t>blessing in the </a:t>
            </a:r>
            <a:r>
              <a:rPr lang="en-US" dirty="0" smtClean="0"/>
              <a:t>Bible</a:t>
            </a:r>
            <a:r>
              <a:rPr lang="en-US" dirty="0"/>
              <a:t>.</a:t>
            </a:r>
          </a:p>
        </p:txBody>
      </p:sp>
    </p:spTree>
    <p:extLst>
      <p:ext uri="{BB962C8B-B14F-4D97-AF65-F5344CB8AC3E}">
        <p14:creationId xmlns:p14="http://schemas.microsoft.com/office/powerpoint/2010/main" val="25798800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Genesis 1:21-22  And God created great whales, and every living creature that </a:t>
            </a:r>
            <a:r>
              <a:rPr lang="en-US" dirty="0" err="1"/>
              <a:t>moveth</a:t>
            </a:r>
            <a:r>
              <a:rPr lang="en-US" dirty="0"/>
              <a:t>, which the waters brought forth abundantly, after their kind, and every winged fowl after his kind: and God saw that it was good.  22  And </a:t>
            </a:r>
            <a:r>
              <a:rPr lang="en-US" u="sng" dirty="0"/>
              <a:t>God blessed them, saying, Be fruitful, and multiply</a:t>
            </a:r>
            <a:r>
              <a:rPr lang="en-US" dirty="0"/>
              <a:t>, and fill the waters in the seas, and let fowl multiply in the earth.</a:t>
            </a:r>
          </a:p>
          <a:p>
            <a:r>
              <a:rPr lang="en-US" dirty="0"/>
              <a:t>Genesis </a:t>
            </a:r>
            <a:r>
              <a:rPr lang="en-US" dirty="0" smtClean="0"/>
              <a:t>12:1-2  </a:t>
            </a:r>
            <a:r>
              <a:rPr lang="en-US" dirty="0"/>
              <a:t>Now the LORD had said unto Abram, Get thee out of thy country, and from thy kindred, and from thy father's house, unto a land that I will shew thee:  2  And I will </a:t>
            </a:r>
            <a:r>
              <a:rPr lang="en-US" u="sng" dirty="0"/>
              <a:t>make of thee a great nation</a:t>
            </a:r>
            <a:r>
              <a:rPr lang="en-US" dirty="0"/>
              <a:t>, and </a:t>
            </a:r>
            <a:r>
              <a:rPr lang="en-US" u="sng" dirty="0"/>
              <a:t>I will bless thee</a:t>
            </a:r>
            <a:r>
              <a:rPr lang="en-US" dirty="0"/>
              <a:t>, and </a:t>
            </a:r>
            <a:r>
              <a:rPr lang="en-US" u="sng" dirty="0"/>
              <a:t>make thy name great</a:t>
            </a:r>
            <a:r>
              <a:rPr lang="en-US" dirty="0"/>
              <a:t>; and thou shalt be a blessing:  </a:t>
            </a:r>
            <a:endParaRPr lang="en-US" dirty="0" smtClean="0"/>
          </a:p>
          <a:p>
            <a:pPr lvl="1"/>
            <a:r>
              <a:rPr lang="en-US" dirty="0" smtClean="0"/>
              <a:t>No </a:t>
            </a:r>
            <a:r>
              <a:rPr lang="en-US" dirty="0"/>
              <a:t>one in the Bible that God blessed more than Abraham.</a:t>
            </a:r>
          </a:p>
          <a:p>
            <a:pPr lvl="1"/>
            <a:r>
              <a:rPr lang="en-US" dirty="0"/>
              <a:t>When God blesses, he makes you great, and respected, and honored!!</a:t>
            </a:r>
          </a:p>
          <a:p>
            <a:pPr lvl="1"/>
            <a:r>
              <a:rPr lang="en-US" dirty="0" err="1"/>
              <a:t>Lebron</a:t>
            </a:r>
            <a:r>
              <a:rPr lang="en-US" dirty="0"/>
              <a:t> James is blessed, his name is great</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16</a:t>
            </a:fld>
            <a:endParaRPr lang="en-US"/>
          </a:p>
        </p:txBody>
      </p:sp>
    </p:spTree>
    <p:extLst>
      <p:ext uri="{BB962C8B-B14F-4D97-AF65-F5344CB8AC3E}">
        <p14:creationId xmlns:p14="http://schemas.microsoft.com/office/powerpoint/2010/main" val="14300173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Genesis 28:1,3-4  And Isaac called Jacob, and blessed him, …  3  And God Almighty bless thee, and </a:t>
            </a:r>
            <a:r>
              <a:rPr lang="en-US" u="sng" dirty="0"/>
              <a:t>make thee fruitful</a:t>
            </a:r>
            <a:r>
              <a:rPr lang="en-US" dirty="0"/>
              <a:t>, and </a:t>
            </a:r>
            <a:r>
              <a:rPr lang="en-US" u="sng" dirty="0"/>
              <a:t>multiply thee</a:t>
            </a:r>
            <a:r>
              <a:rPr lang="en-US" dirty="0"/>
              <a:t>, </a:t>
            </a:r>
            <a:r>
              <a:rPr lang="en-US" u="sng" dirty="0"/>
              <a:t>that thou </a:t>
            </a:r>
            <a:r>
              <a:rPr lang="en-US" u="sng" dirty="0" err="1"/>
              <a:t>mayest</a:t>
            </a:r>
            <a:r>
              <a:rPr lang="en-US" u="sng" dirty="0"/>
              <a:t> be a multitude of people</a:t>
            </a:r>
            <a:r>
              <a:rPr lang="en-US" dirty="0"/>
              <a:t>;  4  And give thee the blessing of Abraham, to thee, and to thy seed with thee; that thou </a:t>
            </a:r>
            <a:r>
              <a:rPr lang="en-US" dirty="0" err="1"/>
              <a:t>mayest</a:t>
            </a:r>
            <a:r>
              <a:rPr lang="en-US" dirty="0"/>
              <a:t> </a:t>
            </a:r>
            <a:r>
              <a:rPr lang="en-US" u="sng" dirty="0"/>
              <a:t>inherit the land</a:t>
            </a:r>
            <a:r>
              <a:rPr lang="en-US" dirty="0"/>
              <a:t> wherein thou art a stranger, which God gave unto Abraham.</a:t>
            </a:r>
          </a:p>
          <a:p>
            <a:r>
              <a:rPr lang="en-US" dirty="0" smtClean="0"/>
              <a:t>Genesis </a:t>
            </a:r>
            <a:r>
              <a:rPr lang="en-US" dirty="0"/>
              <a:t>27:27  And he came near, and kissed him: and he smelled the smell of his raiment, and blessed him, and said, See, the smell of my son is as the smell of a field which the LORD hath blessed:</a:t>
            </a:r>
          </a:p>
          <a:p>
            <a:r>
              <a:rPr lang="en-US" dirty="0"/>
              <a:t>Genesis 27:28  Therefore God give thee of the dew of heaven, and </a:t>
            </a:r>
            <a:r>
              <a:rPr lang="en-US" u="sng" dirty="0"/>
              <a:t>the fatness of the earth, and plenty of corn and wine</a:t>
            </a:r>
            <a:r>
              <a:rPr lang="en-US" dirty="0"/>
              <a:t>:</a:t>
            </a:r>
          </a:p>
          <a:p>
            <a:r>
              <a:rPr lang="en-US" dirty="0"/>
              <a:t>Genesis 27:29  Let </a:t>
            </a:r>
            <a:r>
              <a:rPr lang="en-US" u="sng" dirty="0"/>
              <a:t>people serve thee</a:t>
            </a:r>
            <a:r>
              <a:rPr lang="en-US" dirty="0"/>
              <a:t>, and </a:t>
            </a:r>
            <a:r>
              <a:rPr lang="en-US" u="sng" dirty="0"/>
              <a:t>nations bow down to thee</a:t>
            </a:r>
            <a:r>
              <a:rPr lang="en-US" dirty="0"/>
              <a:t>: be lord over thy brethren, and let thy mother's sons bow down to thee: cursed be every one that </a:t>
            </a:r>
            <a:r>
              <a:rPr lang="en-US" dirty="0" err="1"/>
              <a:t>curseth</a:t>
            </a:r>
            <a:r>
              <a:rPr lang="en-US" dirty="0"/>
              <a:t> thee, and blessed be he that </a:t>
            </a:r>
            <a:r>
              <a:rPr lang="en-US" dirty="0" err="1"/>
              <a:t>blesseth</a:t>
            </a:r>
            <a:r>
              <a:rPr lang="en-US" dirty="0"/>
              <a:t> thee. </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17</a:t>
            </a:fld>
            <a:endParaRPr lang="en-US"/>
          </a:p>
        </p:txBody>
      </p:sp>
    </p:spTree>
    <p:extLst>
      <p:ext uri="{BB962C8B-B14F-4D97-AF65-F5344CB8AC3E}">
        <p14:creationId xmlns:p14="http://schemas.microsoft.com/office/powerpoint/2010/main" val="24115132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Genesis 26:12-14  Then Isaac sowed in that land, and received in the same year an hundredfold: and the LORD blessed him.  13  And the man waxed great, and went forward, and grew until </a:t>
            </a:r>
            <a:r>
              <a:rPr lang="en-US" u="sng" dirty="0"/>
              <a:t>he became very great</a:t>
            </a:r>
            <a:r>
              <a:rPr lang="en-US" dirty="0"/>
              <a:t>:  14  For he had </a:t>
            </a:r>
            <a:r>
              <a:rPr lang="en-US" u="sng" dirty="0"/>
              <a:t>possession of flocks, and possession of herds, and great store of servants</a:t>
            </a:r>
            <a:r>
              <a:rPr lang="en-US" dirty="0"/>
              <a:t>: and </a:t>
            </a:r>
            <a:r>
              <a:rPr lang="en-US" u="sng" dirty="0"/>
              <a:t>the Philistines envied him</a:t>
            </a:r>
            <a:r>
              <a:rPr lang="en-US" dirty="0"/>
              <a:t>.</a:t>
            </a:r>
          </a:p>
          <a:p>
            <a:pPr lvl="1"/>
            <a:r>
              <a:rPr lang="en-US" dirty="0"/>
              <a:t>Here is a blessing from God. Possessions and servants, and bountiful fruits!</a:t>
            </a:r>
          </a:p>
          <a:p>
            <a:pPr lvl="1"/>
            <a:r>
              <a:rPr lang="en-US" dirty="0"/>
              <a:t>When God blesses, he makes you fruitful, and multiplied, and rich in possessions, land, children!!</a:t>
            </a:r>
          </a:p>
          <a:p>
            <a:pPr lvl="1"/>
            <a:r>
              <a:rPr lang="en-US" dirty="0"/>
              <a:t>Your enemies envy you! This is a blessing. Isaac was blessed 24/7!!!</a:t>
            </a:r>
          </a:p>
          <a:p>
            <a:pPr lvl="1"/>
            <a:r>
              <a:rPr lang="en-US" dirty="0"/>
              <a:t>To bless seems to be to cause to increase or bring forth in abundance. To be made great, a ruler, given power or wealth.</a:t>
            </a:r>
          </a:p>
          <a:p>
            <a:pPr lvl="1"/>
            <a:r>
              <a:rPr lang="en-US" dirty="0"/>
              <a:t>Well, guess what? Apparently, the world is right!!!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18</a:t>
            </a:fld>
            <a:endParaRPr lang="en-US"/>
          </a:p>
        </p:txBody>
      </p:sp>
    </p:spTree>
    <p:extLst>
      <p:ext uri="{BB962C8B-B14F-4D97-AF65-F5344CB8AC3E}">
        <p14:creationId xmlns:p14="http://schemas.microsoft.com/office/powerpoint/2010/main" val="29554278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solidFill>
                  <a:schemeClr val="tx1">
                    <a:lumMod val="65000"/>
                    <a:lumOff val="35000"/>
                  </a:schemeClr>
                </a:solidFill>
              </a:rPr>
              <a:t>DEFINITION </a:t>
            </a:r>
            <a:r>
              <a:rPr lang="en-US" b="1" dirty="0">
                <a:solidFill>
                  <a:schemeClr val="tx1">
                    <a:lumMod val="65000"/>
                    <a:lumOff val="35000"/>
                  </a:schemeClr>
                </a:solidFill>
              </a:rPr>
              <a:t>1</a:t>
            </a:r>
            <a:r>
              <a:rPr lang="en-US" dirty="0">
                <a:solidFill>
                  <a:schemeClr val="tx1">
                    <a:lumMod val="65000"/>
                    <a:lumOff val="35000"/>
                  </a:schemeClr>
                </a:solidFill>
              </a:rPr>
              <a:t>: </a:t>
            </a:r>
            <a:r>
              <a:rPr lang="en-US" dirty="0" smtClean="0">
                <a:solidFill>
                  <a:schemeClr val="tx1">
                    <a:lumMod val="65000"/>
                    <a:lumOff val="35000"/>
                  </a:schemeClr>
                </a:solidFill>
              </a:rPr>
              <a:t>Something </a:t>
            </a:r>
            <a:r>
              <a:rPr lang="en-US" dirty="0">
                <a:solidFill>
                  <a:schemeClr val="tx1">
                    <a:lumMod val="65000"/>
                    <a:lumOff val="35000"/>
                  </a:schemeClr>
                </a:solidFill>
              </a:rPr>
              <a:t>that makes your life better, makes you happy. (A blessing that you receive</a:t>
            </a:r>
            <a:r>
              <a:rPr lang="en-US" dirty="0" smtClean="0">
                <a:solidFill>
                  <a:schemeClr val="tx1">
                    <a:lumMod val="65000"/>
                    <a:lumOff val="35000"/>
                  </a:schemeClr>
                </a:solidFill>
              </a:rPr>
              <a:t>).</a:t>
            </a:r>
            <a:endParaRPr lang="en-US" dirty="0">
              <a:solidFill>
                <a:schemeClr val="tx1">
                  <a:lumMod val="65000"/>
                  <a:lumOff val="35000"/>
                </a:schemeClr>
              </a:solidFill>
            </a:endParaRPr>
          </a:p>
          <a:p>
            <a:pPr lvl="1"/>
            <a:r>
              <a:rPr lang="en-US" dirty="0"/>
              <a:t>E.g. “My parents blessed me with a good education.”</a:t>
            </a:r>
          </a:p>
          <a:p>
            <a:pPr lvl="2"/>
            <a:r>
              <a:rPr lang="en-US" dirty="0"/>
              <a:t>So that you can get a good job or succeed.</a:t>
            </a:r>
          </a:p>
          <a:p>
            <a:pPr lvl="1"/>
            <a:r>
              <a:rPr lang="en-US" dirty="0"/>
              <a:t>An object or thing in this world.</a:t>
            </a:r>
          </a:p>
          <a:p>
            <a:r>
              <a:rPr lang="en-US" dirty="0"/>
              <a:t>Joshua 15:18-19  And it came to pass, as she came unto him, that she moved him to ask of her father a field: and she lighted off her ass; and Caleb said unto her, What </a:t>
            </a:r>
            <a:r>
              <a:rPr lang="en-US" dirty="0" err="1"/>
              <a:t>wouldest</a:t>
            </a:r>
            <a:r>
              <a:rPr lang="en-US" dirty="0"/>
              <a:t> thou?  19  Who answered, </a:t>
            </a:r>
            <a:r>
              <a:rPr lang="en-US" u="sng" dirty="0"/>
              <a:t>Give me a blessing</a:t>
            </a:r>
            <a:r>
              <a:rPr lang="en-US" dirty="0"/>
              <a:t>; for thou hast given me a south land; give me also springs of water. And he gave her the upper springs, and the nether springs.</a:t>
            </a:r>
          </a:p>
          <a:p>
            <a:r>
              <a:rPr lang="en-US" dirty="0"/>
              <a:t>2 Kings 5:15  And he returned to the man of God, he and all his company, and came, and stood before him: and he said, Behold, now I know that there is no God in all the earth, but in Israel: now therefore, I pray thee, </a:t>
            </a:r>
            <a:r>
              <a:rPr lang="en-US" u="sng" dirty="0"/>
              <a:t>take a blessing of thy servant</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19</a:t>
            </a:fld>
            <a:endParaRPr lang="en-US"/>
          </a:p>
        </p:txBody>
      </p:sp>
    </p:spTree>
    <p:extLst>
      <p:ext uri="{BB962C8B-B14F-4D97-AF65-F5344CB8AC3E}">
        <p14:creationId xmlns:p14="http://schemas.microsoft.com/office/powerpoint/2010/main" val="10834717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dirty="0" smtClean="0"/>
              <a:t>Could </a:t>
            </a:r>
            <a:r>
              <a:rPr lang="en-US" dirty="0"/>
              <a:t>be children, land, health, riches, food, admiration/respect/recognition. Something that makes your life better or happier.</a:t>
            </a:r>
          </a:p>
          <a:p>
            <a:pPr lvl="1"/>
            <a:r>
              <a:rPr lang="en-US" dirty="0"/>
              <a:t>When God blesses a man or woman, its everywhere</a:t>
            </a:r>
            <a:r>
              <a:rPr lang="en-US" dirty="0" smtClean="0"/>
              <a:t>.</a:t>
            </a:r>
          </a:p>
          <a:p>
            <a:r>
              <a:rPr lang="en-US" dirty="0"/>
              <a:t>Deuteronomy 7:13-14  And he will love thee, and </a:t>
            </a:r>
            <a:r>
              <a:rPr lang="en-US" sz="3200" b="1" u="sng" dirty="0"/>
              <a:t>bless thee</a:t>
            </a:r>
            <a:r>
              <a:rPr lang="en-US" u="sng" dirty="0"/>
              <a:t>, and multiply thee</a:t>
            </a:r>
            <a:r>
              <a:rPr lang="en-US" dirty="0"/>
              <a:t>: he will also bless the </a:t>
            </a:r>
            <a:r>
              <a:rPr lang="en-US" u="sng" dirty="0"/>
              <a:t>fruit of thy womb</a:t>
            </a:r>
            <a:r>
              <a:rPr lang="en-US" dirty="0"/>
              <a:t>, and the </a:t>
            </a:r>
            <a:r>
              <a:rPr lang="en-US" u="sng" dirty="0"/>
              <a:t>fruit of thy land</a:t>
            </a:r>
            <a:r>
              <a:rPr lang="en-US" dirty="0"/>
              <a:t>, thy </a:t>
            </a:r>
            <a:r>
              <a:rPr lang="en-US" u="sng" dirty="0"/>
              <a:t>corn</a:t>
            </a:r>
            <a:r>
              <a:rPr lang="en-US" dirty="0"/>
              <a:t>, and thy </a:t>
            </a:r>
            <a:r>
              <a:rPr lang="en-US" u="sng" dirty="0"/>
              <a:t>wine</a:t>
            </a:r>
            <a:r>
              <a:rPr lang="en-US" dirty="0"/>
              <a:t>, and thine </a:t>
            </a:r>
            <a:r>
              <a:rPr lang="en-US" u="sng" dirty="0"/>
              <a:t>oil</a:t>
            </a:r>
            <a:r>
              <a:rPr lang="en-US" dirty="0"/>
              <a:t>, the </a:t>
            </a:r>
            <a:r>
              <a:rPr lang="en-US" sz="3200" b="1" u="sng" dirty="0"/>
              <a:t>increase</a:t>
            </a:r>
            <a:r>
              <a:rPr lang="en-US" u="sng" dirty="0"/>
              <a:t> of thy </a:t>
            </a:r>
            <a:r>
              <a:rPr lang="en-US" u="sng" dirty="0" err="1"/>
              <a:t>kine</a:t>
            </a:r>
            <a:r>
              <a:rPr lang="en-US" dirty="0"/>
              <a:t>, and the flocks of thy </a:t>
            </a:r>
            <a:r>
              <a:rPr lang="en-US" u="sng" dirty="0"/>
              <a:t>sheep</a:t>
            </a:r>
            <a:r>
              <a:rPr lang="en-US" dirty="0"/>
              <a:t>, in the land which he </a:t>
            </a:r>
            <a:r>
              <a:rPr lang="en-US" dirty="0" err="1"/>
              <a:t>sware</a:t>
            </a:r>
            <a:r>
              <a:rPr lang="en-US" dirty="0"/>
              <a:t> unto thy </a:t>
            </a:r>
            <a:r>
              <a:rPr lang="en-US" dirty="0" smtClean="0"/>
              <a:t>fathers </a:t>
            </a:r>
            <a:r>
              <a:rPr lang="en-US" dirty="0"/>
              <a:t>to give thee.  14  Thou shalt be blessed above all people: there shall not be male or female barren among you, or among your cattle.</a:t>
            </a:r>
          </a:p>
          <a:p>
            <a:pPr lvl="1"/>
            <a:r>
              <a:rPr lang="en-US" dirty="0"/>
              <a:t>The blessing on the nation of Israel if they served God only</a:t>
            </a:r>
            <a:r>
              <a:rPr lang="en-US" dirty="0" smtClean="0"/>
              <a:t>.</a:t>
            </a:r>
          </a:p>
          <a:p>
            <a:pPr lvl="1"/>
            <a:r>
              <a:rPr lang="en-US" dirty="0" smtClean="0"/>
              <a:t>A increase in family, possessions, recognition, or power.</a:t>
            </a:r>
          </a:p>
          <a:p>
            <a:pPr lvl="1"/>
            <a:r>
              <a:rPr lang="en-US" dirty="0"/>
              <a:t>Not necessarily so in scripture, but the implication today is that it is God-given. </a:t>
            </a:r>
          </a:p>
          <a:p>
            <a:pPr lvl="2"/>
            <a:r>
              <a:rPr lang="en-US" dirty="0"/>
              <a:t>Churches: “Count your many blessings, see what God hath done”</a:t>
            </a:r>
          </a:p>
          <a:p>
            <a:pPr lvl="2"/>
            <a:r>
              <a:rPr lang="en-US" dirty="0" smtClean="0"/>
              <a:t>The World: “May your blessings be countless, as grains of sand”</a:t>
            </a:r>
          </a:p>
          <a:p>
            <a:pPr lvl="2"/>
            <a:r>
              <a:rPr lang="en-US" dirty="0" smtClean="0"/>
              <a:t>Ever </a:t>
            </a:r>
            <a:r>
              <a:rPr lang="en-US" dirty="0"/>
              <a:t>heard an atheist say that they are blessed</a:t>
            </a:r>
            <a:r>
              <a:rPr lang="en-US" dirty="0" smtClean="0"/>
              <a:t>? Well apparently anyone can bless you.</a:t>
            </a:r>
            <a:endParaRPr lang="en-US" dirty="0"/>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20</a:t>
            </a:fld>
            <a:endParaRPr lang="en-US"/>
          </a:p>
        </p:txBody>
      </p:sp>
    </p:spTree>
    <p:extLst>
      <p:ext uri="{BB962C8B-B14F-4D97-AF65-F5344CB8AC3E}">
        <p14:creationId xmlns:p14="http://schemas.microsoft.com/office/powerpoint/2010/main" val="4010837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dirty="0" smtClean="0"/>
              <a:t>“</a:t>
            </a:r>
            <a:r>
              <a:rPr lang="en-US" dirty="0"/>
              <a:t>I am blessed”, often means “God blessed me”. </a:t>
            </a:r>
          </a:p>
          <a:p>
            <a:pPr lvl="2"/>
            <a:r>
              <a:rPr lang="en-US" dirty="0"/>
              <a:t>I believe in God, I’m on good terms with God, and he did this.</a:t>
            </a:r>
          </a:p>
          <a:p>
            <a:pPr lvl="2"/>
            <a:r>
              <a:rPr lang="en-US" dirty="0"/>
              <a:t>And it’s these references that I took issue with.</a:t>
            </a:r>
          </a:p>
          <a:p>
            <a:pPr lvl="1"/>
            <a:r>
              <a:rPr lang="en-US" dirty="0"/>
              <a:t>Even if I wanted to, according to scripture I can’t disagree.</a:t>
            </a:r>
          </a:p>
          <a:p>
            <a:r>
              <a:rPr lang="en-US" dirty="0"/>
              <a:t>1 Chronicles 4:10  And </a:t>
            </a:r>
            <a:r>
              <a:rPr lang="en-US" dirty="0" err="1"/>
              <a:t>Jabez</a:t>
            </a:r>
            <a:r>
              <a:rPr lang="en-US" dirty="0"/>
              <a:t> called on the God of Israel, saying, Oh that thou </a:t>
            </a:r>
            <a:r>
              <a:rPr lang="en-US" dirty="0" err="1"/>
              <a:t>wouldest</a:t>
            </a:r>
            <a:r>
              <a:rPr lang="en-US" dirty="0"/>
              <a:t> bless me indeed, and </a:t>
            </a:r>
            <a:r>
              <a:rPr lang="en-US" u="sng" dirty="0"/>
              <a:t>enlarge my coast</a:t>
            </a:r>
            <a:r>
              <a:rPr lang="en-US" dirty="0"/>
              <a:t>, and that thine hand might be with me, and that thou </a:t>
            </a:r>
            <a:r>
              <a:rPr lang="en-US" dirty="0" err="1"/>
              <a:t>wouldest</a:t>
            </a:r>
            <a:r>
              <a:rPr lang="en-US" dirty="0"/>
              <a:t> keep me from evil, </a:t>
            </a:r>
            <a:r>
              <a:rPr lang="en-US" u="sng" dirty="0"/>
              <a:t>that it may not grieve me</a:t>
            </a:r>
            <a:r>
              <a:rPr lang="en-US" dirty="0"/>
              <a:t>! And God granted him that which he requested.</a:t>
            </a:r>
          </a:p>
          <a:p>
            <a:pPr lvl="1"/>
            <a:r>
              <a:rPr lang="en-US" dirty="0"/>
              <a:t>Give me an easy life, let me not be grieved by evil things.</a:t>
            </a:r>
          </a:p>
          <a:p>
            <a:pPr lvl="1"/>
            <a:r>
              <a:rPr lang="en-US" dirty="0"/>
              <a:t>How would we know if God is really blessing them? </a:t>
            </a:r>
            <a:endParaRPr lang="en-US" dirty="0" smtClean="0"/>
          </a:p>
          <a:p>
            <a:pPr lvl="2"/>
            <a:r>
              <a:rPr lang="en-US" dirty="0" smtClean="0"/>
              <a:t>The </a:t>
            </a:r>
            <a:r>
              <a:rPr lang="en-US" dirty="0"/>
              <a:t>only way to know is to look at how God blesses in the Bible.</a:t>
            </a:r>
          </a:p>
          <a:p>
            <a:pPr lvl="1"/>
            <a:r>
              <a:rPr lang="en-US" dirty="0"/>
              <a:t>The opposite then would be a curse. Something that makes your life worse.</a:t>
            </a:r>
          </a:p>
          <a:p>
            <a:r>
              <a:rPr lang="en-US" dirty="0"/>
              <a:t>Genesis 4:11-12  And </a:t>
            </a:r>
            <a:r>
              <a:rPr lang="en-US" u="sng" dirty="0"/>
              <a:t>now art thou cursed</a:t>
            </a:r>
            <a:r>
              <a:rPr lang="en-US" dirty="0"/>
              <a:t> from the earth, which hath opened her mouth to receive thy brother's blood from thy hand;  12  </a:t>
            </a:r>
            <a:r>
              <a:rPr lang="en-US" u="sng" dirty="0"/>
              <a:t>When thou </a:t>
            </a:r>
            <a:r>
              <a:rPr lang="en-US" u="sng" dirty="0" err="1"/>
              <a:t>tillest</a:t>
            </a:r>
            <a:r>
              <a:rPr lang="en-US" u="sng" dirty="0"/>
              <a:t> the ground, it shall not henceforth yield unto thee her strength</a:t>
            </a:r>
            <a:r>
              <a:rPr lang="en-US" dirty="0"/>
              <a:t>; a fugitive and a vagabond shalt thou be in the earth.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21</a:t>
            </a:fld>
            <a:endParaRPr lang="en-US"/>
          </a:p>
        </p:txBody>
      </p:sp>
    </p:spTree>
    <p:extLst>
      <p:ext uri="{BB962C8B-B14F-4D97-AF65-F5344CB8AC3E}">
        <p14:creationId xmlns:p14="http://schemas.microsoft.com/office/powerpoint/2010/main" val="41495140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solidFill>
                  <a:schemeClr val="tx1">
                    <a:lumMod val="65000"/>
                    <a:lumOff val="35000"/>
                  </a:schemeClr>
                </a:solidFill>
              </a:rPr>
              <a:t>DEFINITION </a:t>
            </a:r>
            <a:r>
              <a:rPr lang="en-US" b="1" dirty="0">
                <a:solidFill>
                  <a:schemeClr val="tx1">
                    <a:lumMod val="65000"/>
                    <a:lumOff val="35000"/>
                  </a:schemeClr>
                </a:solidFill>
              </a:rPr>
              <a:t>2</a:t>
            </a:r>
            <a:r>
              <a:rPr lang="en-US" dirty="0">
                <a:solidFill>
                  <a:schemeClr val="tx1">
                    <a:lumMod val="65000"/>
                    <a:lumOff val="35000"/>
                  </a:schemeClr>
                </a:solidFill>
              </a:rPr>
              <a:t>: </a:t>
            </a:r>
            <a:r>
              <a:rPr lang="en-US" dirty="0" smtClean="0">
                <a:solidFill>
                  <a:schemeClr val="tx1">
                    <a:lumMod val="65000"/>
                    <a:lumOff val="35000"/>
                  </a:schemeClr>
                </a:solidFill>
              </a:rPr>
              <a:t>To </a:t>
            </a:r>
            <a:r>
              <a:rPr lang="en-US" dirty="0">
                <a:solidFill>
                  <a:schemeClr val="tx1">
                    <a:lumMod val="65000"/>
                    <a:lumOff val="35000"/>
                  </a:schemeClr>
                </a:solidFill>
              </a:rPr>
              <a:t>give </a:t>
            </a:r>
            <a:r>
              <a:rPr lang="en-US" dirty="0" smtClean="0">
                <a:solidFill>
                  <a:schemeClr val="tx1">
                    <a:lumMod val="65000"/>
                    <a:lumOff val="35000"/>
                  </a:schemeClr>
                </a:solidFill>
              </a:rPr>
              <a:t>thanks, praise, and honor </a:t>
            </a:r>
            <a:r>
              <a:rPr lang="en-US" dirty="0">
                <a:solidFill>
                  <a:schemeClr val="tx1">
                    <a:lumMod val="65000"/>
                    <a:lumOff val="35000"/>
                  </a:schemeClr>
                </a:solidFill>
              </a:rPr>
              <a:t>or </a:t>
            </a:r>
            <a:r>
              <a:rPr lang="en-US" dirty="0" smtClean="0">
                <a:solidFill>
                  <a:schemeClr val="tx1">
                    <a:lumMod val="65000"/>
                    <a:lumOff val="35000"/>
                  </a:schemeClr>
                </a:solidFill>
              </a:rPr>
              <a:t>to give </a:t>
            </a:r>
            <a:r>
              <a:rPr lang="en-US" dirty="0">
                <a:solidFill>
                  <a:schemeClr val="tx1">
                    <a:lumMod val="65000"/>
                    <a:lumOff val="35000"/>
                  </a:schemeClr>
                </a:solidFill>
              </a:rPr>
              <a:t>good wishes, good will, or approval </a:t>
            </a:r>
            <a:r>
              <a:rPr lang="en-US" dirty="0" smtClean="0">
                <a:solidFill>
                  <a:schemeClr val="tx1">
                    <a:lumMod val="65000"/>
                    <a:lumOff val="35000"/>
                  </a:schemeClr>
                </a:solidFill>
              </a:rPr>
              <a:t>towards. (</a:t>
            </a:r>
            <a:r>
              <a:rPr lang="en-US" dirty="0">
                <a:solidFill>
                  <a:schemeClr val="tx1">
                    <a:lumMod val="65000"/>
                    <a:lumOff val="35000"/>
                  </a:schemeClr>
                </a:solidFill>
              </a:rPr>
              <a:t>A blessing that you </a:t>
            </a:r>
            <a:r>
              <a:rPr lang="en-US" dirty="0" smtClean="0">
                <a:solidFill>
                  <a:schemeClr val="tx1">
                    <a:lumMod val="65000"/>
                    <a:lumOff val="35000"/>
                  </a:schemeClr>
                </a:solidFill>
              </a:rPr>
              <a:t>impart)</a:t>
            </a:r>
            <a:endParaRPr lang="en-US" dirty="0">
              <a:solidFill>
                <a:schemeClr val="tx1">
                  <a:lumMod val="65000"/>
                  <a:lumOff val="35000"/>
                </a:schemeClr>
              </a:solidFill>
            </a:endParaRPr>
          </a:p>
          <a:p>
            <a:pPr lvl="1"/>
            <a:r>
              <a:rPr lang="en-US" dirty="0"/>
              <a:t>“Our boss blessed the contract document.”</a:t>
            </a:r>
          </a:p>
          <a:p>
            <a:pPr lvl="1"/>
            <a:r>
              <a:rPr lang="en-US" dirty="0"/>
              <a:t>“Our boss cursed the contract document.”</a:t>
            </a:r>
          </a:p>
          <a:p>
            <a:r>
              <a:rPr lang="en-US" dirty="0"/>
              <a:t>2 Samuel 13:25  And the king said to Absalom, Nay, my son, let us not all now go, lest we be chargeable unto thee. And he pressed him: howbeit </a:t>
            </a:r>
            <a:r>
              <a:rPr lang="en-US" u="sng" dirty="0"/>
              <a:t>he would not go, but blessed him</a:t>
            </a:r>
            <a:r>
              <a:rPr lang="en-US" dirty="0"/>
              <a:t>.</a:t>
            </a:r>
          </a:p>
          <a:p>
            <a:pPr lvl="1"/>
            <a:r>
              <a:rPr lang="en-US" dirty="0"/>
              <a:t>Absalom invited King David to his feast, David says, no but thank you, good luck, have fun, you have my blessing, my approval.</a:t>
            </a:r>
          </a:p>
          <a:p>
            <a:r>
              <a:rPr lang="en-US" dirty="0"/>
              <a:t>1 Corinthians 14:16  Else when thou shalt bless with the spirit, how shall he that </a:t>
            </a:r>
            <a:r>
              <a:rPr lang="en-US" dirty="0" err="1"/>
              <a:t>occupieth</a:t>
            </a:r>
            <a:r>
              <a:rPr lang="en-US" dirty="0"/>
              <a:t> the room of the unlearned say Amen </a:t>
            </a:r>
            <a:r>
              <a:rPr lang="en-US" u="sng" dirty="0"/>
              <a:t>at thy giving of thanks</a:t>
            </a:r>
            <a:r>
              <a:rPr lang="en-US" dirty="0"/>
              <a:t>, seeing he </a:t>
            </a:r>
            <a:r>
              <a:rPr lang="en-US" dirty="0" err="1"/>
              <a:t>understandeth</a:t>
            </a:r>
            <a:r>
              <a:rPr lang="en-US" dirty="0"/>
              <a:t> not what thou </a:t>
            </a:r>
            <a:r>
              <a:rPr lang="en-US" dirty="0" err="1"/>
              <a:t>sayest</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22</a:t>
            </a:fld>
            <a:endParaRPr lang="en-US"/>
          </a:p>
        </p:txBody>
      </p:sp>
    </p:spTree>
    <p:extLst>
      <p:ext uri="{BB962C8B-B14F-4D97-AF65-F5344CB8AC3E}">
        <p14:creationId xmlns:p14="http://schemas.microsoft.com/office/powerpoint/2010/main" val="27826677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solidFill>
                  <a:schemeClr val="tx1">
                    <a:lumMod val="65000"/>
                    <a:lumOff val="35000"/>
                  </a:schemeClr>
                </a:solidFill>
              </a:rPr>
              <a:t>DEFINITION </a:t>
            </a:r>
            <a:r>
              <a:rPr lang="en-US" b="1" dirty="0">
                <a:solidFill>
                  <a:schemeClr val="tx1">
                    <a:lumMod val="65000"/>
                    <a:lumOff val="35000"/>
                  </a:schemeClr>
                </a:solidFill>
              </a:rPr>
              <a:t>3</a:t>
            </a:r>
            <a:r>
              <a:rPr lang="en-US" dirty="0">
                <a:solidFill>
                  <a:schemeClr val="tx1">
                    <a:lumMod val="65000"/>
                    <a:lumOff val="35000"/>
                  </a:schemeClr>
                </a:solidFill>
              </a:rPr>
              <a:t>: </a:t>
            </a:r>
            <a:r>
              <a:rPr lang="en-US" dirty="0" smtClean="0">
                <a:solidFill>
                  <a:schemeClr val="tx1">
                    <a:lumMod val="65000"/>
                    <a:lumOff val="35000"/>
                  </a:schemeClr>
                </a:solidFill>
              </a:rPr>
              <a:t>Sanctified</a:t>
            </a:r>
            <a:r>
              <a:rPr lang="en-US" dirty="0">
                <a:solidFill>
                  <a:schemeClr val="tx1">
                    <a:lumMod val="65000"/>
                    <a:lumOff val="35000"/>
                  </a:schemeClr>
                </a:solidFill>
              </a:rPr>
              <a:t>, devoted to God.</a:t>
            </a:r>
          </a:p>
          <a:p>
            <a:pPr lvl="1"/>
            <a:r>
              <a:rPr lang="en-US" dirty="0" smtClean="0"/>
              <a:t>Blessed the temple and the things in it.</a:t>
            </a:r>
          </a:p>
          <a:p>
            <a:pPr lvl="1"/>
            <a:r>
              <a:rPr lang="en-US" dirty="0" smtClean="0"/>
              <a:t>Cursed </a:t>
            </a:r>
            <a:r>
              <a:rPr lang="en-US" dirty="0"/>
              <a:t>would mean corrupted, devoted to destruction. Fitted for destruction.</a:t>
            </a:r>
          </a:p>
          <a:p>
            <a:r>
              <a:rPr lang="en-US" dirty="0"/>
              <a:t>2 Peter 2:12,14  But these, as natural brute beasts, </a:t>
            </a:r>
            <a:r>
              <a:rPr lang="en-US" u="sng" dirty="0"/>
              <a:t>made to be taken and destroyed</a:t>
            </a:r>
            <a:r>
              <a:rPr lang="en-US" dirty="0"/>
              <a:t>, speak evil of the things that they understand not; and shall utterly perish in their own corruption;  14  Having eyes full of adultery, and that cannot cease from sin; beguiling unstable souls: an heart they have exercised with covetous practices; </a:t>
            </a:r>
            <a:r>
              <a:rPr lang="en-US" u="sng" dirty="0"/>
              <a:t>cursed children</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23</a:t>
            </a:fld>
            <a:endParaRPr lang="en-US"/>
          </a:p>
        </p:txBody>
      </p:sp>
    </p:spTree>
    <p:extLst>
      <p:ext uri="{BB962C8B-B14F-4D97-AF65-F5344CB8AC3E}">
        <p14:creationId xmlns:p14="http://schemas.microsoft.com/office/powerpoint/2010/main" val="5615833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Deuteronomy 28:1  And it shall come to pass, if thou shalt hearken diligently unto the voice of the LORD thy God, to observe and to do all his commandments which I command thee this day, that the LORD thy God will set thee on high above all nations of the earth:</a:t>
            </a:r>
          </a:p>
          <a:p>
            <a:r>
              <a:rPr lang="en-US" dirty="0"/>
              <a:t>Deuteronomy 28:2  And all these blessings shall come on thee, and overtake thee, if thou shalt hearken unto the voice of the LORD thy God.</a:t>
            </a:r>
          </a:p>
          <a:p>
            <a:r>
              <a:rPr lang="en-US" dirty="0"/>
              <a:t>Deuteronomy 28:3  Blessed shalt thou be in the city, and blessed shalt thou be in the field.</a:t>
            </a:r>
          </a:p>
          <a:p>
            <a:r>
              <a:rPr lang="en-US" dirty="0"/>
              <a:t>Deuteronomy 28:4  Blessed shall be the fruit of thy body, and the fruit of thy ground, and the fruit of thy cattle, the increase of thy </a:t>
            </a:r>
            <a:r>
              <a:rPr lang="en-US" dirty="0" err="1"/>
              <a:t>kine</a:t>
            </a:r>
            <a:r>
              <a:rPr lang="en-US" dirty="0"/>
              <a:t>, and the flocks of thy sheep.</a:t>
            </a:r>
          </a:p>
          <a:p>
            <a:r>
              <a:rPr lang="en-US" dirty="0"/>
              <a:t>Deuteronomy 28:5  Blessed shall be thy basket and thy store</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24</a:t>
            </a:fld>
            <a:endParaRPr lang="en-US"/>
          </a:p>
        </p:txBody>
      </p:sp>
    </p:spTree>
    <p:extLst>
      <p:ext uri="{BB962C8B-B14F-4D97-AF65-F5344CB8AC3E}">
        <p14:creationId xmlns:p14="http://schemas.microsoft.com/office/powerpoint/2010/main" val="3003121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Deuteronomy 28:6  Blessed shalt thou be when thou </a:t>
            </a:r>
            <a:r>
              <a:rPr lang="en-US" dirty="0" err="1"/>
              <a:t>comest</a:t>
            </a:r>
            <a:r>
              <a:rPr lang="en-US" dirty="0"/>
              <a:t> in, and blessed shalt thou be when thou </a:t>
            </a:r>
            <a:r>
              <a:rPr lang="en-US" dirty="0" err="1"/>
              <a:t>goest</a:t>
            </a:r>
            <a:r>
              <a:rPr lang="en-US" dirty="0"/>
              <a:t> out.</a:t>
            </a:r>
          </a:p>
          <a:p>
            <a:r>
              <a:rPr lang="en-US" dirty="0"/>
              <a:t>Deuteronomy 28:7  The LORD shall cause thine enemies that rise up against thee to be smitten before thy face: they shall come out against thee one way, and flee before thee seven ways.</a:t>
            </a:r>
          </a:p>
          <a:p>
            <a:r>
              <a:rPr lang="en-US" dirty="0"/>
              <a:t>Deuteronomy 28:8  The LORD shall command the blessing upon thee in thy storehouses, and in all that thou </a:t>
            </a:r>
            <a:r>
              <a:rPr lang="en-US" dirty="0" err="1"/>
              <a:t>settest</a:t>
            </a:r>
            <a:r>
              <a:rPr lang="en-US" dirty="0"/>
              <a:t> thine hand unto; and he shall bless thee in the land which the LORD thy God giveth thee.</a:t>
            </a:r>
          </a:p>
          <a:p>
            <a:r>
              <a:rPr lang="en-US" dirty="0"/>
              <a:t>Deuteronomy 28:9  The LORD shall establish thee an holy people unto himself, as he hath sworn unto thee, if thou shalt keep the commandments of the LORD thy God, and walk in his ways.</a:t>
            </a:r>
          </a:p>
          <a:p>
            <a:r>
              <a:rPr lang="en-US" dirty="0"/>
              <a:t>Deuteronomy 28:10  And all people of the earth shall see that thou art called by the name of the LORD; and they shall be afraid of thee.</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25</a:t>
            </a:fld>
            <a:endParaRPr lang="en-US"/>
          </a:p>
        </p:txBody>
      </p:sp>
    </p:spTree>
    <p:extLst>
      <p:ext uri="{BB962C8B-B14F-4D97-AF65-F5344CB8AC3E}">
        <p14:creationId xmlns:p14="http://schemas.microsoft.com/office/powerpoint/2010/main" val="39291155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Deuteronomy 28:11  And the LORD shall make thee plenteous in goods, in the fruit of thy body, and in the fruit of thy cattle, and in the fruit of thy ground, in the land which the LORD </a:t>
            </a:r>
            <a:r>
              <a:rPr lang="en-US" dirty="0" err="1"/>
              <a:t>sware</a:t>
            </a:r>
            <a:r>
              <a:rPr lang="en-US" dirty="0"/>
              <a:t> unto thy fathers to give thee.</a:t>
            </a:r>
          </a:p>
          <a:p>
            <a:r>
              <a:rPr lang="en-US" dirty="0"/>
              <a:t>Deuteronomy 28:12  The LORD shall open unto thee his good treasure, the heaven to give the rain unto thy land in his season, and to bless all the work of thine hand: and </a:t>
            </a:r>
            <a:r>
              <a:rPr lang="en-US" u="sng" dirty="0"/>
              <a:t>thou shalt lend unto many nations, and thou shalt not borrow.</a:t>
            </a:r>
            <a:endParaRPr lang="en-US" dirty="0"/>
          </a:p>
          <a:p>
            <a:r>
              <a:rPr lang="en-US" dirty="0"/>
              <a:t>Deuteronomy 28:13  And the LORD shall make thee the head, and not the tail; and thou shalt be above only, and thou shalt not be beneath; if that thou hearken unto the commandments of the LORD thy God, which I command thee this day, to observe and to do them:</a:t>
            </a:r>
          </a:p>
          <a:p>
            <a:r>
              <a:rPr lang="en-US" dirty="0"/>
              <a:t>Deuteronomy 28:14  And thou shalt not go aside from any of the words which I command thee this day, to the right hand, or to the left, to go after other gods to serve them.</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26</a:t>
            </a:fld>
            <a:endParaRPr lang="en-US"/>
          </a:p>
        </p:txBody>
      </p:sp>
    </p:spTree>
    <p:extLst>
      <p:ext uri="{BB962C8B-B14F-4D97-AF65-F5344CB8AC3E}">
        <p14:creationId xmlns:p14="http://schemas.microsoft.com/office/powerpoint/2010/main" val="2118373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Deuteronomy 28:15  But it shall come to pass, if thou wilt not hearken unto the voice of the LORD thy God, to observe to do all his commandments and his statutes which I command thee this day; that all these curses shall come upon thee, and overtake thee:</a:t>
            </a:r>
          </a:p>
          <a:p>
            <a:r>
              <a:rPr lang="en-US" dirty="0"/>
              <a:t>Deuteronomy 28:16  Cursed shalt thou be in the city, and cursed shalt thou be in the field.</a:t>
            </a:r>
          </a:p>
          <a:p>
            <a:r>
              <a:rPr lang="en-US" dirty="0"/>
              <a:t>Deuteronomy 28:17  Cursed shall be thy basket and thy store.</a:t>
            </a:r>
          </a:p>
          <a:p>
            <a:r>
              <a:rPr lang="en-US" dirty="0"/>
              <a:t>Deuteronomy 28:18  Cursed shall be the fruit of thy body, and the fruit of thy land, the increase of thy </a:t>
            </a:r>
            <a:r>
              <a:rPr lang="en-US" dirty="0" err="1"/>
              <a:t>kine</a:t>
            </a:r>
            <a:r>
              <a:rPr lang="en-US" dirty="0"/>
              <a:t>, and the flocks of thy sheep.</a:t>
            </a:r>
          </a:p>
          <a:p>
            <a:r>
              <a:rPr lang="en-US" dirty="0"/>
              <a:t>Deuteronomy 28:19  Cursed shalt thou be when thou </a:t>
            </a:r>
            <a:r>
              <a:rPr lang="en-US" dirty="0" err="1"/>
              <a:t>comest</a:t>
            </a:r>
            <a:r>
              <a:rPr lang="en-US" dirty="0"/>
              <a:t> in, and cursed shalt thou be when thou </a:t>
            </a:r>
            <a:r>
              <a:rPr lang="en-US" dirty="0" err="1"/>
              <a:t>goest</a:t>
            </a:r>
            <a:r>
              <a:rPr lang="en-US" dirty="0"/>
              <a:t> out.</a:t>
            </a:r>
          </a:p>
          <a:p>
            <a:pPr lvl="1"/>
            <a:r>
              <a:rPr lang="en-US" dirty="0"/>
              <a:t>The promise to Israel: essentially, do right and you’ll be blessed (good prosperous life), do wrong and you will be cursed (bad poor life).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27</a:t>
            </a:fld>
            <a:endParaRPr lang="en-US"/>
          </a:p>
        </p:txBody>
      </p:sp>
    </p:spTree>
    <p:extLst>
      <p:ext uri="{BB962C8B-B14F-4D97-AF65-F5344CB8AC3E}">
        <p14:creationId xmlns:p14="http://schemas.microsoft.com/office/powerpoint/2010/main" val="15856496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0933" y="2223029"/>
            <a:ext cx="9144000" cy="2387600"/>
          </a:xfrm>
        </p:spPr>
        <p:txBody>
          <a:bodyPr/>
          <a:lstStyle/>
          <a:p>
            <a:r>
              <a:rPr lang="en-US" dirty="0" smtClean="0">
                <a:solidFill>
                  <a:srgbClr val="C00000"/>
                </a:solidFill>
              </a:rPr>
              <a:t>BREAK</a:t>
            </a:r>
            <a:br>
              <a:rPr lang="en-US" dirty="0" smtClean="0">
                <a:solidFill>
                  <a:srgbClr val="C00000"/>
                </a:solidFill>
              </a:rPr>
            </a:br>
            <a:r>
              <a:rPr lang="en-US" dirty="0" smtClean="0">
                <a:solidFill>
                  <a:srgbClr val="C00000"/>
                </a:solidFill>
              </a:rPr>
              <a:t>---------------</a:t>
            </a:r>
            <a:br>
              <a:rPr lang="en-US" dirty="0" smtClean="0">
                <a:solidFill>
                  <a:srgbClr val="C00000"/>
                </a:solidFill>
              </a:rPr>
            </a:br>
            <a:r>
              <a:rPr lang="en-US" dirty="0" smtClean="0">
                <a:solidFill>
                  <a:srgbClr val="C00000"/>
                </a:solidFill>
              </a:rPr>
              <a:t>Pick Up Here</a:t>
            </a:r>
            <a:endParaRPr lang="en-US" dirty="0">
              <a:solidFill>
                <a:srgbClr val="C00000"/>
              </a:solidFill>
            </a:endParaRPr>
          </a:p>
        </p:txBody>
      </p:sp>
    </p:spTree>
    <p:extLst>
      <p:ext uri="{BB962C8B-B14F-4D97-AF65-F5344CB8AC3E}">
        <p14:creationId xmlns:p14="http://schemas.microsoft.com/office/powerpoint/2010/main" val="14328385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chemeClr val="tx1">
                    <a:lumMod val="65000"/>
                    <a:lumOff val="35000"/>
                  </a:schemeClr>
                </a:solidFill>
              </a:rPr>
              <a:t>The world says that a blessing is anything that makes your life better.</a:t>
            </a:r>
          </a:p>
          <a:p>
            <a:r>
              <a:rPr lang="en-US" dirty="0">
                <a:solidFill>
                  <a:schemeClr val="tx1">
                    <a:lumMod val="65000"/>
                    <a:lumOff val="35000"/>
                  </a:schemeClr>
                </a:solidFill>
              </a:rPr>
              <a:t>Churches say the same.</a:t>
            </a:r>
          </a:p>
          <a:p>
            <a:r>
              <a:rPr lang="en-US" dirty="0">
                <a:solidFill>
                  <a:schemeClr val="tx1">
                    <a:lumMod val="65000"/>
                    <a:lumOff val="35000"/>
                  </a:schemeClr>
                </a:solidFill>
              </a:rPr>
              <a:t>I wanted to say, “No, its not”… but they were right.</a:t>
            </a:r>
          </a:p>
          <a:p>
            <a:r>
              <a:rPr lang="en-US" dirty="0" smtClean="0">
                <a:solidFill>
                  <a:schemeClr val="tx1">
                    <a:lumMod val="65000"/>
                    <a:lumOff val="35000"/>
                  </a:schemeClr>
                </a:solidFill>
              </a:rPr>
              <a:t>Blessings are good things that make your life easier, happier, better.</a:t>
            </a:r>
          </a:p>
          <a:p>
            <a:r>
              <a:rPr lang="en-US" dirty="0" smtClean="0">
                <a:solidFill>
                  <a:schemeClr val="tx1">
                    <a:lumMod val="65000"/>
                    <a:lumOff val="35000"/>
                  </a:schemeClr>
                </a:solidFill>
              </a:rPr>
              <a:t>A few questions for us to answer:</a:t>
            </a:r>
          </a:p>
          <a:p>
            <a:pPr lvl="1"/>
            <a:r>
              <a:rPr lang="en-US" dirty="0" smtClean="0">
                <a:solidFill>
                  <a:schemeClr val="tx1">
                    <a:lumMod val="65000"/>
                    <a:lumOff val="35000"/>
                  </a:schemeClr>
                </a:solidFill>
              </a:rPr>
              <a:t>We look for showers of blessings, and we are taught to count our blessings. </a:t>
            </a:r>
            <a:r>
              <a:rPr lang="en-US" dirty="0" smtClean="0"/>
              <a:t>Should we?</a:t>
            </a:r>
          </a:p>
          <a:p>
            <a:pPr lvl="1"/>
            <a:r>
              <a:rPr lang="en-US" dirty="0" smtClean="0"/>
              <a:t>How can we get or earn blessings from God?</a:t>
            </a:r>
            <a:endParaRPr lang="en-US" dirty="0" smtClean="0">
              <a:solidFill>
                <a:schemeClr val="tx1">
                  <a:lumMod val="65000"/>
                  <a:lumOff val="35000"/>
                </a:schemeClr>
              </a:solidFill>
            </a:endParaRPr>
          </a:p>
          <a:p>
            <a:endParaRPr lang="en-US" dirty="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29</a:t>
            </a:fld>
            <a:endParaRPr lang="en-US"/>
          </a:p>
        </p:txBody>
      </p:sp>
    </p:spTree>
    <p:extLst>
      <p:ext uri="{BB962C8B-B14F-4D97-AF65-F5344CB8AC3E}">
        <p14:creationId xmlns:p14="http://schemas.microsoft.com/office/powerpoint/2010/main" val="15283685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Leviticus 25:21  Then I will command my blessing upon you in the sixth year, and </a:t>
            </a:r>
            <a:r>
              <a:rPr lang="en-US" u="sng" dirty="0"/>
              <a:t>it shall bring forth fruit</a:t>
            </a:r>
            <a:r>
              <a:rPr lang="en-US" dirty="0"/>
              <a:t> for three years.</a:t>
            </a:r>
          </a:p>
          <a:p>
            <a:pPr lvl="1"/>
            <a:r>
              <a:rPr lang="en-US" dirty="0"/>
              <a:t>A blessing that God gives is about increase, about fruit.</a:t>
            </a:r>
          </a:p>
          <a:p>
            <a:pPr lvl="2"/>
            <a:r>
              <a:rPr lang="en-US" dirty="0"/>
              <a:t>Fruit of womb, fruit of land.</a:t>
            </a:r>
          </a:p>
          <a:p>
            <a:r>
              <a:rPr lang="en-US" dirty="0"/>
              <a:t>Genesis 4:11-12  And now art thou cursed from the earth, which hath opened her mouth to receive thy brother's blood from thy hand;  12  When thou </a:t>
            </a:r>
            <a:r>
              <a:rPr lang="en-US" dirty="0" err="1"/>
              <a:t>tillest</a:t>
            </a:r>
            <a:r>
              <a:rPr lang="en-US" dirty="0"/>
              <a:t> the ground, it shall not henceforth yield unto thee her strength; a fugitive and a vagabond shalt thou be in the earth.</a:t>
            </a:r>
          </a:p>
          <a:p>
            <a:r>
              <a:rPr lang="en-US" dirty="0" smtClean="0"/>
              <a:t>Deuteronomy </a:t>
            </a:r>
            <a:r>
              <a:rPr lang="en-US" dirty="0"/>
              <a:t>15:4  Save when </a:t>
            </a:r>
            <a:r>
              <a:rPr lang="en-US" b="1" u="sng" dirty="0"/>
              <a:t>there shall be no poor </a:t>
            </a:r>
            <a:r>
              <a:rPr lang="en-US" dirty="0"/>
              <a:t>among you; for </a:t>
            </a:r>
            <a:r>
              <a:rPr lang="en-US" u="sng" dirty="0"/>
              <a:t>the LORD shall greatly bless thee in the land</a:t>
            </a:r>
            <a:r>
              <a:rPr lang="en-US" dirty="0"/>
              <a:t> which the LORD thy God giveth thee for an inheritance to possess it:  </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30</a:t>
            </a:fld>
            <a:endParaRPr lang="en-US"/>
          </a:p>
        </p:txBody>
      </p:sp>
    </p:spTree>
    <p:extLst>
      <p:ext uri="{BB962C8B-B14F-4D97-AF65-F5344CB8AC3E}">
        <p14:creationId xmlns:p14="http://schemas.microsoft.com/office/powerpoint/2010/main" val="6423765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Exodus 23:25  And ye shall serve the LORD your God, and he shall bless thy bread, and thy water; and I will </a:t>
            </a:r>
            <a:r>
              <a:rPr lang="en-US" u="sng" dirty="0"/>
              <a:t>take sickness away from the midst of thee</a:t>
            </a:r>
            <a:r>
              <a:rPr lang="en-US" dirty="0"/>
              <a:t>.</a:t>
            </a:r>
          </a:p>
          <a:p>
            <a:pPr lvl="2"/>
            <a:r>
              <a:rPr lang="en-US" dirty="0"/>
              <a:t>When God blesses, you are not poor, you have health, food, riches, children, and respect, and everything good this life has to offer.</a:t>
            </a:r>
          </a:p>
          <a:p>
            <a:pPr lvl="2"/>
            <a:r>
              <a:rPr lang="en-US" dirty="0"/>
              <a:t>Well then, the world, and even many Christians are blessed 24/7. </a:t>
            </a:r>
          </a:p>
          <a:p>
            <a:pPr lvl="2"/>
            <a:r>
              <a:rPr lang="en-US" dirty="0"/>
              <a:t>But is it of God? If God was blessing you, you wouldn’t even get sick!</a:t>
            </a:r>
          </a:p>
          <a:p>
            <a:r>
              <a:rPr lang="en-US" dirty="0" smtClean="0"/>
              <a:t>Proverbs </a:t>
            </a:r>
            <a:r>
              <a:rPr lang="en-US" dirty="0"/>
              <a:t>10:7  The memory of the just is blessed: but the name of the wicked shall rot.</a:t>
            </a:r>
          </a:p>
          <a:p>
            <a:pPr lvl="1"/>
            <a:r>
              <a:rPr lang="en-US" dirty="0"/>
              <a:t>Whose names are preserved? The heroes, the talented. </a:t>
            </a:r>
            <a:r>
              <a:rPr lang="en-US" dirty="0" smtClean="0"/>
              <a:t>Michael Jordan. Michael </a:t>
            </a:r>
            <a:r>
              <a:rPr lang="en-US" dirty="0"/>
              <a:t>Jackson. child molestation. Wouldn’t he think he was blessed? Robin Williams, suicide. What a blessed life. What a blessing to have so much love?!?!</a:t>
            </a:r>
          </a:p>
          <a:p>
            <a:pPr lvl="1"/>
            <a:r>
              <a:rPr lang="en-US" dirty="0"/>
              <a:t>I have family and friends, and a good life, I must be blessed by God.</a:t>
            </a:r>
          </a:p>
          <a:p>
            <a:pPr lvl="1"/>
            <a:r>
              <a:rPr lang="en-US" dirty="0"/>
              <a:t>Well aren’t they </a:t>
            </a:r>
            <a:r>
              <a:rPr lang="en-US" dirty="0" smtClean="0"/>
              <a:t>blessed? YES, BUT is the blessing </a:t>
            </a:r>
            <a:r>
              <a:rPr lang="en-US" dirty="0"/>
              <a:t>of God?</a:t>
            </a:r>
          </a:p>
          <a:p>
            <a:pPr lvl="1"/>
            <a:r>
              <a:rPr lang="en-US" dirty="0" err="1"/>
              <a:t>Ahh</a:t>
            </a:r>
            <a:r>
              <a:rPr lang="en-US" dirty="0"/>
              <a:t>… but serious problems arise when we take promises </a:t>
            </a:r>
            <a:r>
              <a:rPr lang="en-US" dirty="0" smtClean="0"/>
              <a:t>made to </a:t>
            </a:r>
            <a:r>
              <a:rPr lang="en-US" dirty="0"/>
              <a:t>Israel and apply them to the Church/Christian</a:t>
            </a:r>
            <a:r>
              <a:rPr lang="en-US" dirty="0" smtClean="0"/>
              <a:t>.</a:t>
            </a:r>
          </a:p>
          <a:p>
            <a:pPr lvl="1"/>
            <a:r>
              <a:rPr lang="en-US" dirty="0" smtClean="0"/>
              <a:t>Lets take a took at the New Testament…</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31</a:t>
            </a:fld>
            <a:endParaRPr lang="en-US"/>
          </a:p>
        </p:txBody>
      </p:sp>
    </p:spTree>
    <p:extLst>
      <p:ext uri="{BB962C8B-B14F-4D97-AF65-F5344CB8AC3E}">
        <p14:creationId xmlns:p14="http://schemas.microsoft.com/office/powerpoint/2010/main" val="16026949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 Does Scripture Have to Say in the New Testament?</a:t>
            </a:r>
            <a:endParaRPr lang="en-US" dirty="0"/>
          </a:p>
        </p:txBody>
      </p:sp>
      <p:sp>
        <p:nvSpPr>
          <p:cNvPr id="3" name="Subtitle 2"/>
          <p:cNvSpPr>
            <a:spLocks noGrp="1"/>
          </p:cNvSpPr>
          <p:nvPr>
            <p:ph type="subTitle" idx="1"/>
          </p:nvPr>
        </p:nvSpPr>
        <p:spPr/>
        <p:txBody>
          <a:bodyPr/>
          <a:lstStyle/>
          <a:p>
            <a:pPr marL="0" lvl="1">
              <a:spcBef>
                <a:spcPts val="1000"/>
              </a:spcBef>
            </a:pPr>
            <a:r>
              <a:rPr lang="en-US" dirty="0" smtClean="0"/>
              <a:t>105 </a:t>
            </a:r>
            <a:r>
              <a:rPr lang="en-US" dirty="0"/>
              <a:t>instances of bless</a:t>
            </a:r>
            <a:r>
              <a:rPr lang="en-US" dirty="0" smtClean="0"/>
              <a:t>, blessed, or </a:t>
            </a:r>
            <a:r>
              <a:rPr lang="en-US" dirty="0"/>
              <a:t>blessing in the </a:t>
            </a:r>
            <a:r>
              <a:rPr lang="en-US" dirty="0" smtClean="0"/>
              <a:t>NT</a:t>
            </a:r>
          </a:p>
          <a:p>
            <a:pPr marL="0" lvl="1">
              <a:spcBef>
                <a:spcPts val="1000"/>
              </a:spcBef>
            </a:pPr>
            <a:r>
              <a:rPr lang="en-US" dirty="0" smtClean="0"/>
              <a:t>which is about the same ratio of instances per verse.</a:t>
            </a:r>
          </a:p>
        </p:txBody>
      </p:sp>
    </p:spTree>
    <p:extLst>
      <p:ext uri="{BB962C8B-B14F-4D97-AF65-F5344CB8AC3E}">
        <p14:creationId xmlns:p14="http://schemas.microsoft.com/office/powerpoint/2010/main" val="17374858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5:3  </a:t>
            </a:r>
            <a:r>
              <a:rPr lang="en-US" b="1" u="sng" dirty="0"/>
              <a:t>Blessed are the poor</a:t>
            </a:r>
            <a:r>
              <a:rPr lang="en-US" dirty="0"/>
              <a:t> </a:t>
            </a:r>
            <a:r>
              <a:rPr lang="en-US" u="sng" dirty="0"/>
              <a:t>in spirit</a:t>
            </a:r>
            <a:r>
              <a:rPr lang="en-US" dirty="0"/>
              <a:t>: for theirs is the kingdom of heaven.</a:t>
            </a:r>
          </a:p>
          <a:p>
            <a:pPr lvl="1"/>
            <a:r>
              <a:rPr lang="en-US" dirty="0"/>
              <a:t>The first time the word blessed is used in the NT.</a:t>
            </a:r>
          </a:p>
          <a:p>
            <a:pPr lvl="1"/>
            <a:r>
              <a:rPr lang="en-US" dirty="0" smtClean="0"/>
              <a:t>Now, </a:t>
            </a:r>
            <a:r>
              <a:rPr lang="en-US" dirty="0"/>
              <a:t>it’s not just poor. There is plenty of poor</a:t>
            </a:r>
            <a:r>
              <a:rPr lang="en-US" dirty="0" smtClean="0"/>
              <a:t>.</a:t>
            </a:r>
          </a:p>
          <a:p>
            <a:r>
              <a:rPr lang="en-US" dirty="0"/>
              <a:t>Isaiah 66:2  For all those things hath mine hand made, and all those things have been, saith the LORD: but to this man will I look, even to </a:t>
            </a:r>
            <a:r>
              <a:rPr lang="en-US" u="sng" dirty="0"/>
              <a:t>him that is poor and of a contrite spirit, and </a:t>
            </a:r>
            <a:r>
              <a:rPr lang="en-US" u="sng" dirty="0" err="1"/>
              <a:t>trembleth</a:t>
            </a:r>
            <a:r>
              <a:rPr lang="en-US" u="sng" dirty="0"/>
              <a:t> at my word</a:t>
            </a:r>
            <a:r>
              <a:rPr lang="en-US" dirty="0" smtClean="0"/>
              <a:t>.</a:t>
            </a:r>
            <a:endParaRPr lang="en-US" dirty="0"/>
          </a:p>
          <a:p>
            <a:pPr lvl="1"/>
            <a:r>
              <a:rPr lang="en-US" dirty="0" smtClean="0"/>
              <a:t>You have to give up all, become poor and hungry and sorrowful and humbled IN SPIRIT.</a:t>
            </a:r>
          </a:p>
          <a:p>
            <a:pPr lvl="1"/>
            <a:r>
              <a:rPr lang="en-US" dirty="0" smtClean="0"/>
              <a:t>Nonetheless</a:t>
            </a:r>
            <a:r>
              <a:rPr lang="en-US" dirty="0"/>
              <a:t>, the concept is completely changed. </a:t>
            </a:r>
            <a:r>
              <a:rPr lang="en-US" dirty="0" smtClean="0"/>
              <a:t>The first </a:t>
            </a:r>
            <a:r>
              <a:rPr lang="en-US" dirty="0"/>
              <a:t>time we see blessed people, they are not rich, but poor!</a:t>
            </a:r>
          </a:p>
          <a:p>
            <a:r>
              <a:rPr lang="en-US" dirty="0"/>
              <a:t>Matthew 5:4  Blessed are they that mourn: for they shall be comforted.</a:t>
            </a:r>
          </a:p>
          <a:p>
            <a:pPr lvl="1"/>
            <a:r>
              <a:rPr lang="en-US" dirty="0"/>
              <a:t>God doesn’t bless with comfort on Earth today.</a:t>
            </a:r>
          </a:p>
          <a:p>
            <a:pPr lvl="1"/>
            <a:r>
              <a:rPr lang="en-US" dirty="0"/>
              <a:t>He blesses those that mourn, and their comfort is not given here.</a:t>
            </a:r>
          </a:p>
          <a:p>
            <a:pPr lvl="1"/>
            <a:r>
              <a:rPr lang="en-US" dirty="0"/>
              <a:t>We do get comfort and refreshment from friends and family, especially Christian </a:t>
            </a:r>
            <a:r>
              <a:rPr lang="en-US" dirty="0" smtClean="0"/>
              <a:t>brothers/sisters. But </a:t>
            </a:r>
            <a:r>
              <a:rPr lang="en-US" dirty="0"/>
              <a:t>comfort is not called a blessing in the NT.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33</a:t>
            </a:fld>
            <a:endParaRPr lang="en-US"/>
          </a:p>
        </p:txBody>
      </p:sp>
    </p:spTree>
    <p:extLst>
      <p:ext uri="{BB962C8B-B14F-4D97-AF65-F5344CB8AC3E}">
        <p14:creationId xmlns:p14="http://schemas.microsoft.com/office/powerpoint/2010/main" val="30248581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Matthew </a:t>
            </a:r>
            <a:r>
              <a:rPr lang="en-US" dirty="0"/>
              <a:t>5:5  Blessed are the meek: for </a:t>
            </a:r>
            <a:r>
              <a:rPr lang="en-US" u="sng" dirty="0"/>
              <a:t>they shall inherit the earth</a:t>
            </a:r>
            <a:r>
              <a:rPr lang="en-US" dirty="0" smtClean="0"/>
              <a:t>.</a:t>
            </a:r>
          </a:p>
          <a:p>
            <a:pPr lvl="1"/>
            <a:r>
              <a:rPr lang="en-US" dirty="0"/>
              <a:t>The meek will inherit the earth. </a:t>
            </a:r>
            <a:r>
              <a:rPr lang="en-US" u="sng" dirty="0"/>
              <a:t>The definition of blessing is the same</a:t>
            </a:r>
            <a:r>
              <a:rPr lang="en-US" dirty="0"/>
              <a:t>: riches, land, etc.</a:t>
            </a:r>
          </a:p>
          <a:p>
            <a:pPr lvl="1"/>
            <a:r>
              <a:rPr lang="en-US" dirty="0" smtClean="0"/>
              <a:t>Who of the richest most powerful people on earth are gentle? (Trump?)</a:t>
            </a:r>
          </a:p>
          <a:p>
            <a:pPr lvl="2"/>
            <a:r>
              <a:rPr lang="en-US" dirty="0" smtClean="0"/>
              <a:t>It’s the when that has changed.</a:t>
            </a:r>
          </a:p>
          <a:p>
            <a:pPr lvl="1"/>
            <a:r>
              <a:rPr lang="en-US" dirty="0" smtClean="0"/>
              <a:t>But its not on the meek in flesh, the poor in flesh. Not going to be made rich because they are good and gentle people.</a:t>
            </a:r>
            <a:endParaRPr lang="en-US" dirty="0"/>
          </a:p>
          <a:p>
            <a:r>
              <a:rPr lang="en-US" dirty="0"/>
              <a:t>Matthew 5:6  Blessed are they which do hunger and thirst </a:t>
            </a:r>
            <a:r>
              <a:rPr lang="en-US" b="1" u="sng" dirty="0"/>
              <a:t>after righteousness</a:t>
            </a:r>
            <a:r>
              <a:rPr lang="en-US" dirty="0"/>
              <a:t>: for they shall be filled</a:t>
            </a:r>
            <a:r>
              <a:rPr lang="en-US" dirty="0" smtClean="0"/>
              <a:t>.</a:t>
            </a:r>
          </a:p>
          <a:p>
            <a:pPr lvl="1"/>
            <a:r>
              <a:rPr lang="en-US" dirty="0" smtClean="0"/>
              <a:t>God makes no promise to end poverty and hunger. Its not here on earth!</a:t>
            </a:r>
          </a:p>
          <a:p>
            <a:pPr lvl="1"/>
            <a:r>
              <a:rPr lang="en-US" dirty="0" smtClean="0"/>
              <a:t>Family in our neighborhood held this sentiment.</a:t>
            </a:r>
          </a:p>
          <a:p>
            <a:pPr lvl="1"/>
            <a:r>
              <a:rPr lang="en-US" dirty="0" smtClean="0"/>
              <a:t>Not just the hungry. The hungry in spirit, the poor in spirit, the meek in spirit. (1Pet 3:4)</a:t>
            </a:r>
            <a:endParaRPr lang="en-US" dirty="0"/>
          </a:p>
          <a:p>
            <a:r>
              <a:rPr lang="en-US" dirty="0"/>
              <a:t>Matthew 5:7  Blessed are the merciful: for they shall obtain mercy.</a:t>
            </a:r>
          </a:p>
          <a:p>
            <a:r>
              <a:rPr lang="en-US" dirty="0"/>
              <a:t>Matthew 5:8  Blessed are the </a:t>
            </a:r>
            <a:r>
              <a:rPr lang="en-US" u="sng" dirty="0"/>
              <a:t>pure in heart</a:t>
            </a:r>
            <a:r>
              <a:rPr lang="en-US" dirty="0"/>
              <a:t>: for they shall see God.</a:t>
            </a:r>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34</a:t>
            </a:fld>
            <a:endParaRPr lang="en-US"/>
          </a:p>
        </p:txBody>
      </p:sp>
    </p:spTree>
    <p:extLst>
      <p:ext uri="{BB962C8B-B14F-4D97-AF65-F5344CB8AC3E}">
        <p14:creationId xmlns:p14="http://schemas.microsoft.com/office/powerpoint/2010/main" val="23730111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5:9  Blessed are the peacemakers: for they shall be called the children of God</a:t>
            </a:r>
            <a:r>
              <a:rPr lang="en-US" dirty="0" smtClean="0"/>
              <a:t>.</a:t>
            </a:r>
          </a:p>
          <a:p>
            <a:pPr lvl="1"/>
            <a:r>
              <a:rPr lang="en-US" dirty="0" smtClean="0"/>
              <a:t>Who are the peacemakers?</a:t>
            </a:r>
            <a:endParaRPr lang="en-US" dirty="0"/>
          </a:p>
          <a:p>
            <a:r>
              <a:rPr lang="en-US" dirty="0" smtClean="0"/>
              <a:t>Ephesians </a:t>
            </a:r>
            <a:r>
              <a:rPr lang="en-US" dirty="0"/>
              <a:t>2:15  Having abolished in his flesh the enmity, even the law of commandments contained in ordinances; for to make in himself of twain one new man, so making peace;</a:t>
            </a:r>
          </a:p>
          <a:p>
            <a:r>
              <a:rPr lang="en-US" dirty="0"/>
              <a:t>James 3:18  And the fruit of righteousness is sown in peace of them that make peace.</a:t>
            </a:r>
          </a:p>
          <a:p>
            <a:r>
              <a:rPr lang="en-US" dirty="0"/>
              <a:t>Matthew 5:10  </a:t>
            </a:r>
            <a:r>
              <a:rPr lang="en-US" u="sng" dirty="0"/>
              <a:t>Blessed are they </a:t>
            </a:r>
            <a:r>
              <a:rPr lang="en-US" b="1" u="sng" dirty="0"/>
              <a:t>which are persecuted</a:t>
            </a:r>
            <a:r>
              <a:rPr lang="en-US" b="1" dirty="0"/>
              <a:t> </a:t>
            </a:r>
            <a:r>
              <a:rPr lang="en-US" u="sng" dirty="0"/>
              <a:t>for righteousness' sake</a:t>
            </a:r>
            <a:r>
              <a:rPr lang="en-US" dirty="0"/>
              <a:t>: for theirs is the kingdom of heaven.</a:t>
            </a:r>
          </a:p>
          <a:p>
            <a:pPr lvl="1"/>
            <a:r>
              <a:rPr lang="en-US" dirty="0"/>
              <a:t>A big change!!</a:t>
            </a:r>
          </a:p>
          <a:p>
            <a:pPr lvl="1"/>
            <a:r>
              <a:rPr lang="en-US" dirty="0"/>
              <a:t>Blessed were the blessed. Now, the blessed are the cursed, the persecuted.</a:t>
            </a:r>
          </a:p>
          <a:p>
            <a:pPr lvl="1"/>
            <a:r>
              <a:rPr lang="en-US" dirty="0"/>
              <a:t>Not just the poor, not just the persecuted, the persecuted for righteousness’ </a:t>
            </a:r>
            <a:r>
              <a:rPr lang="en-US" dirty="0" smtClean="0"/>
              <a:t>sake.</a:t>
            </a:r>
          </a:p>
          <a:p>
            <a:pPr lvl="1"/>
            <a:r>
              <a:rPr lang="en-US" dirty="0" smtClean="0"/>
              <a:t>There is a change in who blessings are upon.</a:t>
            </a:r>
          </a:p>
          <a:p>
            <a:pPr lvl="2"/>
            <a:r>
              <a:rPr lang="en-US" dirty="0" smtClean="0"/>
              <a:t>Not the winners or the violent anymore.</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35</a:t>
            </a:fld>
            <a:endParaRPr lang="en-US"/>
          </a:p>
        </p:txBody>
      </p:sp>
    </p:spTree>
    <p:extLst>
      <p:ext uri="{BB962C8B-B14F-4D97-AF65-F5344CB8AC3E}">
        <p14:creationId xmlns:p14="http://schemas.microsoft.com/office/powerpoint/2010/main" val="38535226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Matthew </a:t>
            </a:r>
            <a:r>
              <a:rPr lang="en-US" dirty="0"/>
              <a:t>5:11  Blessed are ye, </a:t>
            </a:r>
            <a:r>
              <a:rPr lang="en-US" u="sng" dirty="0"/>
              <a:t>when men shall revile you</a:t>
            </a:r>
            <a:r>
              <a:rPr lang="en-US" dirty="0"/>
              <a:t>, and </a:t>
            </a:r>
            <a:r>
              <a:rPr lang="en-US" u="sng" dirty="0"/>
              <a:t>persecute you</a:t>
            </a:r>
            <a:r>
              <a:rPr lang="en-US" dirty="0"/>
              <a:t>, and shall say all manner of evil against you </a:t>
            </a:r>
            <a:r>
              <a:rPr lang="en-US" b="1" u="sng" dirty="0"/>
              <a:t>falsely, for my sake</a:t>
            </a:r>
            <a:r>
              <a:rPr lang="en-US" dirty="0" smtClean="0"/>
              <a:t>.</a:t>
            </a:r>
          </a:p>
          <a:p>
            <a:pPr lvl="1"/>
            <a:r>
              <a:rPr lang="en-US" dirty="0" smtClean="0"/>
              <a:t>Again, not just reviled and persecuted, but “for my sake”.</a:t>
            </a:r>
          </a:p>
          <a:p>
            <a:pPr lvl="1"/>
            <a:r>
              <a:rPr lang="en-US" dirty="0" smtClean="0"/>
              <a:t>My name should be great, I shouldn’t be reviled, despised. </a:t>
            </a:r>
            <a:endParaRPr lang="en-US" dirty="0"/>
          </a:p>
          <a:p>
            <a:pPr lvl="1"/>
            <a:r>
              <a:rPr lang="en-US" dirty="0" smtClean="0"/>
              <a:t>It will be great. Just hang on..</a:t>
            </a:r>
            <a:endParaRPr lang="en-US" dirty="0"/>
          </a:p>
          <a:p>
            <a:r>
              <a:rPr lang="en-US" dirty="0" smtClean="0"/>
              <a:t>Matthew 5:12  Rejoice, and be exceeding glad: for great is your </a:t>
            </a:r>
            <a:r>
              <a:rPr lang="en-US" b="1" u="sng" dirty="0" smtClean="0"/>
              <a:t>reward in heaven</a:t>
            </a:r>
            <a:r>
              <a:rPr lang="en-US" dirty="0" smtClean="0"/>
              <a:t>: for so persecuted they the prophets which were before you.</a:t>
            </a:r>
          </a:p>
          <a:p>
            <a:pPr lvl="1"/>
            <a:r>
              <a:rPr lang="en-US" dirty="0" smtClean="0"/>
              <a:t>Blessing is making my life better! </a:t>
            </a:r>
          </a:p>
          <a:p>
            <a:pPr lvl="1"/>
            <a:r>
              <a:rPr lang="en-US" dirty="0"/>
              <a:t>There is a change in </a:t>
            </a:r>
            <a:r>
              <a:rPr lang="en-US" b="1" u="sng" dirty="0" smtClean="0"/>
              <a:t>when blessings are received</a:t>
            </a:r>
            <a:r>
              <a:rPr lang="en-US" dirty="0" smtClean="0"/>
              <a:t>.</a:t>
            </a:r>
            <a:endParaRPr lang="en-US" dirty="0"/>
          </a:p>
          <a:p>
            <a:pPr lvl="1"/>
            <a:r>
              <a:rPr lang="en-US" dirty="0" smtClean="0"/>
              <a:t>We’re still going to inherit the earth and our names will be made great.</a:t>
            </a:r>
          </a:p>
          <a:p>
            <a:pPr lvl="1"/>
            <a:r>
              <a:rPr lang="en-US" u="sng" dirty="0" smtClean="0"/>
              <a:t>But the blessings </a:t>
            </a:r>
            <a:r>
              <a:rPr lang="en-US" u="sng" dirty="0"/>
              <a:t>are </a:t>
            </a:r>
            <a:r>
              <a:rPr lang="en-US" u="sng" dirty="0" smtClean="0"/>
              <a:t>no longer given by God in THIS LIFE</a:t>
            </a:r>
            <a:r>
              <a:rPr lang="en-US" dirty="0" smtClean="0"/>
              <a:t>!</a:t>
            </a:r>
            <a:endParaRPr lang="en-US" dirty="0"/>
          </a:p>
          <a:p>
            <a:r>
              <a:rPr lang="en-US" dirty="0"/>
              <a:t>Ephesians 1:3  Blessed be the God and Father of our Lord Jesus Christ, who hath </a:t>
            </a:r>
            <a:r>
              <a:rPr lang="en-US" u="sng" dirty="0"/>
              <a:t>blessed us with all spiritual blessings in heavenly places</a:t>
            </a:r>
            <a:r>
              <a:rPr lang="en-US" dirty="0"/>
              <a:t> in Christ:</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36</a:t>
            </a:fld>
            <a:endParaRPr lang="en-US"/>
          </a:p>
        </p:txBody>
      </p:sp>
    </p:spTree>
    <p:extLst>
      <p:ext uri="{BB962C8B-B14F-4D97-AF65-F5344CB8AC3E}">
        <p14:creationId xmlns:p14="http://schemas.microsoft.com/office/powerpoint/2010/main" val="30264806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1 </a:t>
            </a:r>
            <a:r>
              <a:rPr lang="en-US" dirty="0"/>
              <a:t>Peter 3:9  Not rendering evil for evil, or railing for railing: but contrariwise blessing; knowing that </a:t>
            </a:r>
            <a:r>
              <a:rPr lang="en-US" u="sng" dirty="0"/>
              <a:t>ye are thereunto called</a:t>
            </a:r>
            <a:r>
              <a:rPr lang="en-US" dirty="0"/>
              <a:t>, that </a:t>
            </a:r>
            <a:r>
              <a:rPr lang="en-US" u="sng" dirty="0"/>
              <a:t>ye should inherit a blessing</a:t>
            </a:r>
            <a:r>
              <a:rPr lang="en-US" dirty="0"/>
              <a:t>.</a:t>
            </a:r>
          </a:p>
          <a:p>
            <a:r>
              <a:rPr lang="en-US" dirty="0"/>
              <a:t>Colossians 3:24  Knowing that of the Lord </a:t>
            </a:r>
            <a:r>
              <a:rPr lang="en-US" u="sng" dirty="0"/>
              <a:t>ye shall receive</a:t>
            </a:r>
            <a:r>
              <a:rPr lang="en-US" dirty="0"/>
              <a:t> the reward of the inheritance: for ye serve the Lord Christ.</a:t>
            </a:r>
          </a:p>
          <a:p>
            <a:pPr lvl="1"/>
            <a:r>
              <a:rPr lang="en-US" dirty="0" smtClean="0"/>
              <a:t>We </a:t>
            </a:r>
            <a:r>
              <a:rPr lang="en-US" dirty="0"/>
              <a:t>have not received the inheritance. But we shall</a:t>
            </a:r>
            <a:r>
              <a:rPr lang="en-US" dirty="0" smtClean="0"/>
              <a:t>!!</a:t>
            </a:r>
          </a:p>
          <a:p>
            <a:pPr lvl="1"/>
            <a:r>
              <a:rPr lang="en-US" dirty="0" smtClean="0"/>
              <a:t>Just a few more days, weeks, years?</a:t>
            </a:r>
            <a:endParaRPr lang="en-US" dirty="0"/>
          </a:p>
          <a:p>
            <a:r>
              <a:rPr lang="en-US" dirty="0" smtClean="0"/>
              <a:t>1 </a:t>
            </a:r>
            <a:r>
              <a:rPr lang="en-US" dirty="0"/>
              <a:t>Peter 1:4  To an </a:t>
            </a:r>
            <a:r>
              <a:rPr lang="en-US" b="1" u="sng" dirty="0"/>
              <a:t>inheritance</a:t>
            </a:r>
            <a:r>
              <a:rPr lang="en-US" dirty="0"/>
              <a:t> incorruptible, and undefiled, and that </a:t>
            </a:r>
            <a:r>
              <a:rPr lang="en-US" dirty="0" err="1"/>
              <a:t>fadeth</a:t>
            </a:r>
            <a:r>
              <a:rPr lang="en-US" dirty="0"/>
              <a:t> not away, </a:t>
            </a:r>
            <a:r>
              <a:rPr lang="en-US" b="1" u="sng" dirty="0"/>
              <a:t>reserved in heaven</a:t>
            </a:r>
            <a:r>
              <a:rPr lang="en-US" b="1" dirty="0"/>
              <a:t> </a:t>
            </a:r>
            <a:r>
              <a:rPr lang="en-US" dirty="0"/>
              <a:t>for you</a:t>
            </a:r>
            <a:r>
              <a:rPr lang="en-US" dirty="0" smtClean="0"/>
              <a:t>,</a:t>
            </a:r>
          </a:p>
          <a:p>
            <a:pPr lvl="1"/>
            <a:r>
              <a:rPr lang="en-US" dirty="0" smtClean="0"/>
              <a:t>Well that’s disappointing, no?</a:t>
            </a:r>
          </a:p>
          <a:p>
            <a:r>
              <a:rPr lang="en-US" dirty="0"/>
              <a:t>Luke 6:23  </a:t>
            </a:r>
            <a:r>
              <a:rPr lang="en-US" u="sng" dirty="0"/>
              <a:t>Rejoice ye in that day, and leap for joy</a:t>
            </a:r>
            <a:r>
              <a:rPr lang="en-US" dirty="0"/>
              <a:t>: for, behold, your </a:t>
            </a:r>
            <a:r>
              <a:rPr lang="en-US" u="sng" dirty="0"/>
              <a:t>reward is great in heaven</a:t>
            </a:r>
            <a:r>
              <a:rPr lang="en-US" dirty="0"/>
              <a:t>: for in the like manner did their fathers unto the prophets</a:t>
            </a:r>
            <a:r>
              <a:rPr lang="en-US" dirty="0" smtClean="0"/>
              <a:t>.</a:t>
            </a:r>
            <a:endParaRPr lang="en-US" dirty="0"/>
          </a:p>
          <a:p>
            <a:pPr lvl="1"/>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37</a:t>
            </a:fld>
            <a:endParaRPr lang="en-US"/>
          </a:p>
        </p:txBody>
      </p:sp>
    </p:spTree>
    <p:extLst>
      <p:ext uri="{BB962C8B-B14F-4D97-AF65-F5344CB8AC3E}">
        <p14:creationId xmlns:p14="http://schemas.microsoft.com/office/powerpoint/2010/main" val="7718856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2C059E-16DE-4C0D-A377-2C3D2DE09514}" type="slidenum">
              <a:rPr lang="en-US" smtClean="0"/>
              <a:t>38</a:t>
            </a:fld>
            <a:endParaRPr lang="en-US"/>
          </a:p>
        </p:txBody>
      </p:sp>
      <p:pic>
        <p:nvPicPr>
          <p:cNvPr id="1026" name="Picture 2" descr="https://s-media-cache-ak0.pinimg.com/736x/e1/14/5c/e1145ce6ecb2d6db98ac5a3414c5075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260" y="184925"/>
            <a:ext cx="9810752" cy="65349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flipV="1">
            <a:off x="5392271" y="5015752"/>
            <a:ext cx="5257800" cy="13449"/>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5392271" y="5423648"/>
            <a:ext cx="5257800" cy="13448"/>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5392271" y="5890002"/>
            <a:ext cx="2487704" cy="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032812" y="4613395"/>
            <a:ext cx="3617259" cy="791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Content Placeholder 1"/>
          <p:cNvSpPr>
            <a:spLocks noGrp="1"/>
          </p:cNvSpPr>
          <p:nvPr>
            <p:ph idx="1"/>
          </p:nvPr>
        </p:nvSpPr>
        <p:spPr>
          <a:xfrm>
            <a:off x="874372" y="2700867"/>
            <a:ext cx="10515600" cy="1518082"/>
          </a:xfrm>
          <a:solidFill>
            <a:schemeClr val="bg1">
              <a:lumMod val="95000"/>
            </a:schemeClr>
          </a:solidFill>
        </p:spPr>
        <p:txBody>
          <a:bodyPr anchor="ctr"/>
          <a:lstStyle/>
          <a:p>
            <a:pPr marL="0" indent="0">
              <a:buNone/>
            </a:pPr>
            <a:r>
              <a:rPr lang="en-US" dirty="0"/>
              <a:t>Galatians 6:8  For he that </a:t>
            </a:r>
            <a:r>
              <a:rPr lang="en-US" dirty="0" err="1"/>
              <a:t>soweth</a:t>
            </a:r>
            <a:r>
              <a:rPr lang="en-US" dirty="0"/>
              <a:t> to his flesh shall of the flesh reap corruption; but he that </a:t>
            </a:r>
            <a:r>
              <a:rPr lang="en-US" dirty="0" err="1"/>
              <a:t>soweth</a:t>
            </a:r>
            <a:r>
              <a:rPr lang="en-US" dirty="0"/>
              <a:t> to the Spirit shall of the Spirit reap life everlasting</a:t>
            </a:r>
            <a:r>
              <a:rPr lang="en-US" dirty="0" smtClean="0"/>
              <a:t>.</a:t>
            </a:r>
            <a:endParaRPr lang="en-US" dirty="0"/>
          </a:p>
        </p:txBody>
      </p:sp>
    </p:spTree>
    <p:extLst>
      <p:ext uri="{BB962C8B-B14F-4D97-AF65-F5344CB8AC3E}">
        <p14:creationId xmlns:p14="http://schemas.microsoft.com/office/powerpoint/2010/main" val="78775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500"/>
                                        <p:tgtEl>
                                          <p:spTgt spid="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11:27-28  And it came to pass, as he spake these things, a certain woman of the company lifted up her voice, and said unto him, </a:t>
            </a:r>
            <a:r>
              <a:rPr lang="en-US" u="sng" dirty="0"/>
              <a:t>Blessed is the womb that bare thee</a:t>
            </a:r>
            <a:r>
              <a:rPr lang="en-US" dirty="0"/>
              <a:t>, and the </a:t>
            </a:r>
            <a:r>
              <a:rPr lang="en-US" dirty="0" err="1"/>
              <a:t>paps</a:t>
            </a:r>
            <a:r>
              <a:rPr lang="en-US" dirty="0"/>
              <a:t> which thou hast sucked.  28  But he said, Yea </a:t>
            </a:r>
            <a:r>
              <a:rPr lang="en-US" b="1" u="sng" dirty="0"/>
              <a:t>rather</a:t>
            </a:r>
            <a:r>
              <a:rPr lang="en-US" dirty="0"/>
              <a:t>, </a:t>
            </a:r>
            <a:r>
              <a:rPr lang="en-US" u="sng" dirty="0"/>
              <a:t>blessed are they that hear the word of God, and keep it</a:t>
            </a:r>
            <a:r>
              <a:rPr lang="en-US" dirty="0"/>
              <a:t>.</a:t>
            </a:r>
          </a:p>
          <a:p>
            <a:pPr lvl="1"/>
            <a:r>
              <a:rPr lang="en-US" dirty="0"/>
              <a:t>It did bring forth God in the flesh. It was blessed. </a:t>
            </a:r>
          </a:p>
          <a:p>
            <a:pPr lvl="1"/>
            <a:r>
              <a:rPr lang="en-US" dirty="0"/>
              <a:t>Every person that met Mary must have respected her. </a:t>
            </a:r>
            <a:r>
              <a:rPr lang="en-US" dirty="0" smtClean="0"/>
              <a:t>Highly </a:t>
            </a:r>
            <a:r>
              <a:rPr lang="en-US" dirty="0" err="1" smtClean="0"/>
              <a:t>favoured</a:t>
            </a:r>
            <a:r>
              <a:rPr lang="en-US" dirty="0" smtClean="0"/>
              <a:t>.</a:t>
            </a:r>
          </a:p>
          <a:p>
            <a:pPr lvl="2"/>
            <a:r>
              <a:rPr lang="en-US" dirty="0" smtClean="0"/>
              <a:t>And </a:t>
            </a:r>
            <a:r>
              <a:rPr lang="en-US" dirty="0"/>
              <a:t>now people worship her!</a:t>
            </a:r>
          </a:p>
          <a:p>
            <a:pPr lvl="1"/>
            <a:r>
              <a:rPr lang="en-US" dirty="0"/>
              <a:t>Jesus had to change our understanding </a:t>
            </a:r>
            <a:endParaRPr lang="en-US" dirty="0" smtClean="0"/>
          </a:p>
          <a:p>
            <a:pPr lvl="2"/>
            <a:r>
              <a:rPr lang="en-US" dirty="0" smtClean="0"/>
              <a:t>Who the blessed are.</a:t>
            </a:r>
          </a:p>
          <a:p>
            <a:pPr lvl="2"/>
            <a:r>
              <a:rPr lang="en-US" dirty="0" smtClean="0"/>
              <a:t>When and where </a:t>
            </a:r>
            <a:r>
              <a:rPr lang="en-US" dirty="0"/>
              <a:t>the </a:t>
            </a:r>
            <a:r>
              <a:rPr lang="en-US" dirty="0" smtClean="0"/>
              <a:t>blessings </a:t>
            </a:r>
            <a:r>
              <a:rPr lang="en-US" dirty="0"/>
              <a:t>are </a:t>
            </a:r>
            <a:r>
              <a:rPr lang="en-US" dirty="0" smtClean="0"/>
              <a:t>given.</a:t>
            </a:r>
            <a:endParaRPr lang="en-US" dirty="0"/>
          </a:p>
          <a:p>
            <a:pPr lvl="1"/>
            <a:r>
              <a:rPr lang="en-US" dirty="0"/>
              <a:t>But that’s not the real blessing anymore. We have access to a much better blessing.</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39</a:t>
            </a:fld>
            <a:endParaRPr lang="en-US"/>
          </a:p>
        </p:txBody>
      </p:sp>
    </p:spTree>
    <p:extLst>
      <p:ext uri="{BB962C8B-B14F-4D97-AF65-F5344CB8AC3E}">
        <p14:creationId xmlns:p14="http://schemas.microsoft.com/office/powerpoint/2010/main" val="28131813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Mark 12:14-17  And when they were come, they say unto him, Master, we know that thou art true, and </a:t>
            </a:r>
            <a:r>
              <a:rPr lang="en-US" dirty="0" err="1"/>
              <a:t>carest</a:t>
            </a:r>
            <a:r>
              <a:rPr lang="en-US" dirty="0"/>
              <a:t> for no man: for thou </a:t>
            </a:r>
            <a:r>
              <a:rPr lang="en-US" dirty="0" err="1"/>
              <a:t>regardest</a:t>
            </a:r>
            <a:r>
              <a:rPr lang="en-US" dirty="0"/>
              <a:t> not the person of men, but </a:t>
            </a:r>
            <a:r>
              <a:rPr lang="en-US" dirty="0" err="1"/>
              <a:t>teachest</a:t>
            </a:r>
            <a:r>
              <a:rPr lang="en-US" dirty="0"/>
              <a:t> the way of God in truth: Is it lawful to give tribute to Caesar, or not?  15  Shall we give, or shall we not give? But he, knowing their hypocrisy, said unto them, Why tempt ye me? bring me a penny, that I may see it.  16  And they brought it. And he saith unto them, Whose is this image and superscription? And they said unto him, Caesar's.  17  And Jesus answering said unto them, Render to Caesar the things that are Caesar's, and to God the things that are God's. And </a:t>
            </a:r>
            <a:r>
              <a:rPr lang="en-US" b="1" u="sng" dirty="0"/>
              <a:t>they </a:t>
            </a:r>
            <a:r>
              <a:rPr lang="en-US" b="1" u="sng" dirty="0" err="1"/>
              <a:t>marvelled</a:t>
            </a:r>
            <a:r>
              <a:rPr lang="en-US" b="1" u="sng" dirty="0"/>
              <a:t> at him</a:t>
            </a:r>
            <a:r>
              <a:rPr lang="en-US" dirty="0"/>
              <a:t>.</a:t>
            </a:r>
          </a:p>
          <a:p>
            <a:pPr lvl="1"/>
            <a:r>
              <a:rPr lang="en-US" dirty="0"/>
              <a:t>Wars are fought over this simple question. Men see </a:t>
            </a:r>
            <a:r>
              <a:rPr lang="en-US" dirty="0" smtClean="0"/>
              <a:t>no possible </a:t>
            </a:r>
            <a:r>
              <a:rPr lang="en-US" dirty="0"/>
              <a:t>answer.</a:t>
            </a:r>
          </a:p>
          <a:p>
            <a:pPr lvl="1"/>
            <a:r>
              <a:rPr lang="en-US" dirty="0"/>
              <a:t>They marveled at something this simple:</a:t>
            </a:r>
          </a:p>
          <a:p>
            <a:pPr lvl="2"/>
            <a:r>
              <a:rPr lang="en-US" dirty="0"/>
              <a:t>That is not our fight, our </a:t>
            </a:r>
            <a:r>
              <a:rPr lang="en-US" dirty="0" smtClean="0"/>
              <a:t>war.</a:t>
            </a:r>
          </a:p>
          <a:p>
            <a:pPr lvl="2"/>
            <a:r>
              <a:rPr lang="en-US" dirty="0"/>
              <a:t>Your blessings are not here. Your rewards/riches are not to be taken on this </a:t>
            </a:r>
            <a:r>
              <a:rPr lang="en-US" dirty="0" smtClean="0"/>
              <a:t>earth.</a:t>
            </a:r>
          </a:p>
          <a:p>
            <a:pPr lvl="1"/>
            <a:r>
              <a:rPr lang="en-US" dirty="0" smtClean="0"/>
              <a:t>We are seeking to make our world, and even the world, a better place (nurses/doctors).</a:t>
            </a:r>
          </a:p>
          <a:p>
            <a:pPr lvl="1"/>
            <a:r>
              <a:rPr lang="en-US" dirty="0" smtClean="0"/>
              <a:t>But we are still seeking a good and an easy life </a:t>
            </a:r>
            <a:r>
              <a:rPr lang="en-US" dirty="0"/>
              <a:t>(patio)</a:t>
            </a:r>
            <a:r>
              <a:rPr lang="en-US" dirty="0" smtClean="0"/>
              <a:t>. We should be </a:t>
            </a:r>
            <a:r>
              <a:rPr lang="en-US" dirty="0"/>
              <a:t>s</a:t>
            </a:r>
            <a:r>
              <a:rPr lang="en-US" dirty="0" smtClean="0"/>
              <a:t>eeking the opposite.</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40</a:t>
            </a:fld>
            <a:endParaRPr lang="en-US" dirty="0"/>
          </a:p>
        </p:txBody>
      </p:sp>
    </p:spTree>
    <p:extLst>
      <p:ext uri="{BB962C8B-B14F-4D97-AF65-F5344CB8AC3E}">
        <p14:creationId xmlns:p14="http://schemas.microsoft.com/office/powerpoint/2010/main" val="2243609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Timothy 2:12  </a:t>
            </a:r>
            <a:r>
              <a:rPr lang="en-US" u="sng" dirty="0"/>
              <a:t>If we suffer, we shall also reign with him</a:t>
            </a:r>
            <a:r>
              <a:rPr lang="en-US" dirty="0"/>
              <a:t>: if we deny him, he also will deny us</a:t>
            </a:r>
            <a:r>
              <a:rPr lang="en-US" dirty="0" smtClean="0"/>
              <a:t>:</a:t>
            </a:r>
            <a:endParaRPr lang="en-US" dirty="0"/>
          </a:p>
          <a:p>
            <a:r>
              <a:rPr lang="en-US" dirty="0"/>
              <a:t>2 Timothy 2:13  If we believe not, yet he </a:t>
            </a:r>
            <a:r>
              <a:rPr lang="en-US" dirty="0" err="1"/>
              <a:t>abideth</a:t>
            </a:r>
            <a:r>
              <a:rPr lang="en-US" dirty="0"/>
              <a:t> faithful: he cannot deny himself</a:t>
            </a:r>
            <a:r>
              <a:rPr lang="en-US" dirty="0" smtClean="0"/>
              <a:t>.</a:t>
            </a:r>
            <a:endParaRPr lang="en-US" dirty="0"/>
          </a:p>
          <a:p>
            <a:r>
              <a:rPr lang="en-US" dirty="0"/>
              <a:t>2 Timothy 2:14  </a:t>
            </a:r>
            <a:r>
              <a:rPr lang="en-US" u="sng" dirty="0"/>
              <a:t>Of these things put them in remembrance</a:t>
            </a:r>
            <a:r>
              <a:rPr lang="en-US" dirty="0"/>
              <a:t>, charging them before the Lord </a:t>
            </a:r>
            <a:r>
              <a:rPr lang="en-US" u="sng" dirty="0"/>
              <a:t>that they strive not about words to no profit</a:t>
            </a:r>
            <a:r>
              <a:rPr lang="en-US" dirty="0"/>
              <a:t>, but to the subverting of the hearers</a:t>
            </a:r>
            <a:r>
              <a:rPr lang="en-US" dirty="0" smtClean="0"/>
              <a:t>.</a:t>
            </a:r>
          </a:p>
          <a:p>
            <a:pPr lvl="1"/>
            <a:r>
              <a:rPr lang="en-US" dirty="0" smtClean="0"/>
              <a:t>What things? That we are not to be blessed here, but cursed!</a:t>
            </a:r>
          </a:p>
          <a:p>
            <a:pPr lvl="1"/>
            <a:r>
              <a:rPr lang="en-US" dirty="0" smtClean="0"/>
              <a:t>Think </a:t>
            </a:r>
            <a:r>
              <a:rPr lang="en-US" dirty="0"/>
              <a:t>about Obamacare, gay rights, gun control, any social issue or argument that includes two polar opposites </a:t>
            </a:r>
            <a:r>
              <a:rPr lang="en-US" dirty="0" smtClean="0"/>
              <a:t>of opinion on what is right and what will make our world and lives better.</a:t>
            </a:r>
            <a:endParaRPr lang="en-US" dirty="0"/>
          </a:p>
          <a:p>
            <a:pPr lvl="2"/>
            <a:r>
              <a:rPr lang="en-US" dirty="0"/>
              <a:t>We </a:t>
            </a:r>
            <a:r>
              <a:rPr lang="en-US" dirty="0" smtClean="0"/>
              <a:t>are </a:t>
            </a:r>
            <a:r>
              <a:rPr lang="en-US" dirty="0"/>
              <a:t>fighting to make this world </a:t>
            </a:r>
            <a:r>
              <a:rPr lang="en-US" dirty="0" smtClean="0"/>
              <a:t>better! What should we strive to improve?</a:t>
            </a:r>
            <a:endParaRPr lang="en-US" dirty="0"/>
          </a:p>
          <a:p>
            <a:pPr lvl="1"/>
            <a:r>
              <a:rPr lang="en-US" dirty="0" smtClean="0"/>
              <a:t>What about religious freedom, should we fight for that? </a:t>
            </a:r>
          </a:p>
          <a:p>
            <a:pPr lvl="2"/>
            <a:r>
              <a:rPr lang="en-US" dirty="0"/>
              <a:t>When we fought for religious freedom and won it, we LOST the rewards for many! </a:t>
            </a:r>
          </a:p>
          <a:p>
            <a:pPr lvl="2"/>
            <a:r>
              <a:rPr lang="en-US" dirty="0"/>
              <a:t>We took away our blessings that are given for suffering for His sake!</a:t>
            </a:r>
          </a:p>
          <a:p>
            <a:pPr lvl="2"/>
            <a:r>
              <a:rPr lang="en-US" dirty="0" smtClean="0"/>
              <a:t>Founding fathers were ignorant and weak Christians. They ran from God’s will. (And we are too.)</a:t>
            </a:r>
          </a:p>
          <a:p>
            <a:pPr lvl="2"/>
            <a:r>
              <a:rPr lang="en-US" dirty="0" smtClean="0"/>
              <a:t>Those that are beheaded for Christ in revelation live and reign with him for a thousand years.</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41</a:t>
            </a:fld>
            <a:endParaRPr lang="en-US"/>
          </a:p>
        </p:txBody>
      </p:sp>
    </p:spTree>
    <p:extLst>
      <p:ext uri="{BB962C8B-B14F-4D97-AF65-F5344CB8AC3E}">
        <p14:creationId xmlns:p14="http://schemas.microsoft.com/office/powerpoint/2010/main" val="10770918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Break Here</a:t>
            </a:r>
            <a:endParaRPr lang="en-US" dirty="0"/>
          </a:p>
        </p:txBody>
      </p:sp>
      <p:sp>
        <p:nvSpPr>
          <p:cNvPr id="3" name="Subtitle 2"/>
          <p:cNvSpPr>
            <a:spLocks noGrp="1"/>
          </p:cNvSpPr>
          <p:nvPr>
            <p:ph type="subTitle" idx="1"/>
          </p:nvPr>
        </p:nvSpPr>
        <p:spPr/>
        <p:txBody>
          <a:bodyPr/>
          <a:lstStyle/>
          <a:p>
            <a:r>
              <a:rPr lang="en-US" dirty="0" smtClean="0"/>
              <a:t>The world says work hard for the best things in life.</a:t>
            </a:r>
          </a:p>
          <a:p>
            <a:r>
              <a:rPr lang="en-US" dirty="0" smtClean="0"/>
              <a:t>The churches say ask for showers of blessings, and count them all.</a:t>
            </a:r>
            <a:endParaRPr lang="en-US" dirty="0"/>
          </a:p>
        </p:txBody>
      </p:sp>
    </p:spTree>
    <p:extLst>
      <p:ext uri="{BB962C8B-B14F-4D97-AF65-F5344CB8AC3E}">
        <p14:creationId xmlns:p14="http://schemas.microsoft.com/office/powerpoint/2010/main" val="373124146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6:20  And he lifted up his </a:t>
            </a:r>
            <a:r>
              <a:rPr lang="en-US" u="sng" dirty="0"/>
              <a:t>eyes on his disciples</a:t>
            </a:r>
            <a:r>
              <a:rPr lang="en-US" dirty="0"/>
              <a:t>, and said, Blessed be </a:t>
            </a:r>
            <a:r>
              <a:rPr lang="en-US" b="1" u="sng" dirty="0"/>
              <a:t>ye poor</a:t>
            </a:r>
            <a:r>
              <a:rPr lang="en-US" dirty="0"/>
              <a:t>: for yours is the kingdom of God.</a:t>
            </a:r>
          </a:p>
          <a:p>
            <a:pPr lvl="1"/>
            <a:r>
              <a:rPr lang="en-US" dirty="0"/>
              <a:t>Not </a:t>
            </a:r>
            <a:r>
              <a:rPr lang="en-US" dirty="0" smtClean="0"/>
              <a:t>THE </a:t>
            </a:r>
            <a:r>
              <a:rPr lang="en-US" dirty="0"/>
              <a:t>poor. YE </a:t>
            </a:r>
            <a:r>
              <a:rPr lang="en-US" dirty="0" smtClean="0"/>
              <a:t>poor.</a:t>
            </a:r>
            <a:endParaRPr lang="en-US" dirty="0"/>
          </a:p>
          <a:p>
            <a:pPr lvl="1"/>
            <a:r>
              <a:rPr lang="en-US" dirty="0"/>
              <a:t>How can the poor be </a:t>
            </a:r>
            <a:r>
              <a:rPr lang="en-US" dirty="0" smtClean="0"/>
              <a:t>blessed? </a:t>
            </a:r>
            <a:r>
              <a:rPr lang="en-US" dirty="0"/>
              <a:t>Blessed is increased, blessed </a:t>
            </a:r>
            <a:r>
              <a:rPr lang="en-US" dirty="0" smtClean="0"/>
              <a:t>is </a:t>
            </a:r>
            <a:r>
              <a:rPr lang="en-US" dirty="0"/>
              <a:t>profitable.</a:t>
            </a:r>
          </a:p>
          <a:p>
            <a:r>
              <a:rPr lang="en-US" dirty="0"/>
              <a:t>Luke 6:21  Blessed are ye that hunger now: for ye shall be filled. Blessed are ye that weep now: for ye shall laugh</a:t>
            </a:r>
            <a:r>
              <a:rPr lang="en-US" dirty="0" smtClean="0"/>
              <a:t>.</a:t>
            </a:r>
          </a:p>
          <a:p>
            <a:pPr lvl="1"/>
            <a:r>
              <a:rPr lang="en-US" dirty="0" smtClean="0"/>
              <a:t>Many hunger, many weep. Anyone that has lost a spouse, child, or a parent has wept.</a:t>
            </a:r>
          </a:p>
          <a:p>
            <a:pPr lvl="1"/>
            <a:r>
              <a:rPr lang="en-US" dirty="0" smtClean="0"/>
              <a:t>Who is he talking to? Disciples = Christians. Blessed are </a:t>
            </a:r>
            <a:r>
              <a:rPr lang="en-US" u="sng" dirty="0" smtClean="0"/>
              <a:t>the disciples that weep now</a:t>
            </a:r>
            <a:r>
              <a:rPr lang="en-US" dirty="0" smtClean="0"/>
              <a:t>.</a:t>
            </a:r>
            <a:endParaRPr lang="en-US" dirty="0"/>
          </a:p>
          <a:p>
            <a:r>
              <a:rPr lang="en-US" dirty="0"/>
              <a:t>Luke 6:22  Blessed are ye, when men shall hate you, and when they shall separate you from their company, and shall reproach you, and </a:t>
            </a:r>
            <a:r>
              <a:rPr lang="en-US" u="sng" dirty="0"/>
              <a:t>cast out your name as evil</a:t>
            </a:r>
            <a:r>
              <a:rPr lang="en-US" dirty="0"/>
              <a:t>, </a:t>
            </a:r>
            <a:r>
              <a:rPr lang="en-US" b="1" u="sng" dirty="0"/>
              <a:t>for the Son of man's sake</a:t>
            </a:r>
            <a:r>
              <a:rPr lang="en-US" dirty="0"/>
              <a:t>.</a:t>
            </a:r>
          </a:p>
          <a:p>
            <a:pPr lvl="1"/>
            <a:r>
              <a:rPr lang="en-US" dirty="0" smtClean="0"/>
              <a:t>Until now, blessed have had great names, now they have evil names?</a:t>
            </a:r>
          </a:p>
          <a:p>
            <a:pPr lvl="1"/>
            <a:r>
              <a:rPr lang="en-US" dirty="0" smtClean="0"/>
              <a:t>If you want to know about blessings, here is how to get them.</a:t>
            </a:r>
          </a:p>
          <a:p>
            <a:pPr lvl="1"/>
            <a:r>
              <a:rPr lang="en-US" dirty="0" smtClean="0"/>
              <a:t>Not </a:t>
            </a:r>
            <a:r>
              <a:rPr lang="en-US" dirty="0"/>
              <a:t>blessed when we possess all, and are loved of all, </a:t>
            </a:r>
            <a:r>
              <a:rPr lang="en-US" dirty="0" smtClean="0"/>
              <a:t>but </a:t>
            </a:r>
            <a:r>
              <a:rPr lang="en-US" dirty="0"/>
              <a:t>when we </a:t>
            </a:r>
            <a:r>
              <a:rPr lang="en-US" dirty="0" smtClean="0"/>
              <a:t>hunger, weep</a:t>
            </a:r>
            <a:r>
              <a:rPr lang="en-US" dirty="0"/>
              <a:t>, when we are hated, </a:t>
            </a:r>
            <a:r>
              <a:rPr lang="en-US" dirty="0" smtClean="0"/>
              <a:t>and separated… </a:t>
            </a:r>
            <a:r>
              <a:rPr lang="en-US" dirty="0"/>
              <a:t>FOR HIS SAKE.</a:t>
            </a:r>
          </a:p>
          <a:p>
            <a:pPr lvl="1"/>
            <a:r>
              <a:rPr lang="en-US" dirty="0"/>
              <a:t>OH, wait, I get it. I need to go get hated a bit before God lifts me up and gives me the blessings later.</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43</a:t>
            </a:fld>
            <a:endParaRPr lang="en-US"/>
          </a:p>
        </p:txBody>
      </p:sp>
    </p:spTree>
    <p:extLst>
      <p:ext uri="{BB962C8B-B14F-4D97-AF65-F5344CB8AC3E}">
        <p14:creationId xmlns:p14="http://schemas.microsoft.com/office/powerpoint/2010/main" val="23395682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6:23  </a:t>
            </a:r>
            <a:r>
              <a:rPr lang="en-US" u="sng" dirty="0"/>
              <a:t>Rejoice ye in that day</a:t>
            </a:r>
            <a:r>
              <a:rPr lang="en-US" dirty="0"/>
              <a:t>, and leap for joy: for, behold, </a:t>
            </a:r>
            <a:r>
              <a:rPr lang="en-US" u="sng" dirty="0"/>
              <a:t>your reward</a:t>
            </a:r>
            <a:r>
              <a:rPr lang="en-US" dirty="0"/>
              <a:t> is great </a:t>
            </a:r>
            <a:r>
              <a:rPr lang="en-US" b="1" u="sng" dirty="0"/>
              <a:t>in heaven</a:t>
            </a:r>
            <a:r>
              <a:rPr lang="en-US" dirty="0"/>
              <a:t>: for in the like manner did their fathers unto the prophets.</a:t>
            </a:r>
          </a:p>
          <a:p>
            <a:pPr lvl="1"/>
            <a:r>
              <a:rPr lang="en-US" dirty="0" smtClean="0"/>
              <a:t>Blessed are ye that weep now, for ye shall laugh </a:t>
            </a:r>
            <a:r>
              <a:rPr lang="en-US" u="sng" dirty="0" smtClean="0"/>
              <a:t>tomorrow</a:t>
            </a:r>
            <a:r>
              <a:rPr lang="en-US" dirty="0" smtClean="0"/>
              <a:t>…?</a:t>
            </a:r>
          </a:p>
          <a:p>
            <a:pPr lvl="1"/>
            <a:r>
              <a:rPr lang="en-US" dirty="0" smtClean="0"/>
              <a:t>Persecuted today, blessed tomorrow? The reward is not in this life.</a:t>
            </a:r>
          </a:p>
          <a:p>
            <a:pPr lvl="1"/>
            <a:r>
              <a:rPr lang="en-US" dirty="0"/>
              <a:t>The first wont be last in this life, and poor wont be made rich in this life.</a:t>
            </a:r>
          </a:p>
          <a:p>
            <a:pPr lvl="1"/>
            <a:r>
              <a:rPr lang="en-US" dirty="0"/>
              <a:t>The rich won’t become poor in this life, the full won’t hunger. </a:t>
            </a:r>
          </a:p>
          <a:p>
            <a:pPr lvl="1"/>
            <a:r>
              <a:rPr lang="en-US" dirty="0" smtClean="0"/>
              <a:t>Jesus knows we won’t want to rejoice. Consider a child on a playground.</a:t>
            </a:r>
            <a:endParaRPr lang="en-US" dirty="0"/>
          </a:p>
          <a:p>
            <a:pPr lvl="1"/>
            <a:r>
              <a:rPr lang="en-US" dirty="0" smtClean="0"/>
              <a:t>Not </a:t>
            </a:r>
            <a:r>
              <a:rPr lang="en-US" dirty="0"/>
              <a:t>rejoice tomorrow or next year, rejoice today!!</a:t>
            </a:r>
          </a:p>
          <a:p>
            <a:pPr lvl="1"/>
            <a:r>
              <a:rPr lang="en-US" dirty="0" smtClean="0"/>
              <a:t>What is the shame in having money and nice things and taking joy in them?</a:t>
            </a:r>
            <a:endParaRPr lang="en-US" dirty="0"/>
          </a:p>
          <a:p>
            <a:r>
              <a:rPr lang="en-US" dirty="0"/>
              <a:t>Luke 6:24  But woe unto </a:t>
            </a:r>
            <a:r>
              <a:rPr lang="en-US" u="sng" dirty="0"/>
              <a:t>you that are rich</a:t>
            </a:r>
            <a:r>
              <a:rPr lang="en-US" dirty="0"/>
              <a:t>! for </a:t>
            </a:r>
            <a:r>
              <a:rPr lang="en-US" b="1" u="sng" dirty="0"/>
              <a:t>ye have received your consolation</a:t>
            </a:r>
            <a:r>
              <a:rPr lang="en-US" dirty="0"/>
              <a:t>.</a:t>
            </a:r>
          </a:p>
          <a:p>
            <a:pPr lvl="1"/>
            <a:r>
              <a:rPr lang="en-US" dirty="0"/>
              <a:t>You that are rich, that are blessed in this life!</a:t>
            </a:r>
          </a:p>
          <a:p>
            <a:pPr lvl="1"/>
            <a:r>
              <a:rPr lang="en-US" dirty="0"/>
              <a:t>You that are blessed 24/7. I wanted to say “no you are not”.</a:t>
            </a:r>
          </a:p>
          <a:p>
            <a:pPr lvl="1"/>
            <a:r>
              <a:rPr lang="en-US" dirty="0"/>
              <a:t>But in fact, “yes, you are. Enjoy </a:t>
            </a:r>
            <a:r>
              <a:rPr lang="en-US" dirty="0" smtClean="0"/>
              <a:t>it now, ‘for </a:t>
            </a:r>
            <a:r>
              <a:rPr lang="en-US" dirty="0"/>
              <a:t>ye have received your consolation’”.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44</a:t>
            </a:fld>
            <a:endParaRPr lang="en-US"/>
          </a:p>
        </p:txBody>
      </p:sp>
    </p:spTree>
    <p:extLst>
      <p:ext uri="{BB962C8B-B14F-4D97-AF65-F5344CB8AC3E}">
        <p14:creationId xmlns:p14="http://schemas.microsoft.com/office/powerpoint/2010/main" val="24326014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16:13  No servant can serve two masters: for either he will hate the one, and love the other; or else he will hold to the one, and despise the other. </a:t>
            </a:r>
            <a:r>
              <a:rPr lang="en-US" u="sng" dirty="0"/>
              <a:t>Ye cannot serve God and mammon</a:t>
            </a:r>
            <a:r>
              <a:rPr lang="en-US" dirty="0" smtClean="0"/>
              <a:t>.</a:t>
            </a:r>
            <a:endParaRPr lang="en-US" dirty="0"/>
          </a:p>
          <a:p>
            <a:r>
              <a:rPr lang="en-US" dirty="0"/>
              <a:t>Luke 16:14  And the Pharisees also, who were covetous, heard all these things: and </a:t>
            </a:r>
            <a:r>
              <a:rPr lang="en-US" u="sng" dirty="0"/>
              <a:t>they derided him</a:t>
            </a:r>
            <a:r>
              <a:rPr lang="en-US" dirty="0" smtClean="0"/>
              <a:t>.</a:t>
            </a:r>
            <a:endParaRPr lang="en-US" dirty="0"/>
          </a:p>
          <a:p>
            <a:r>
              <a:rPr lang="en-US" dirty="0" smtClean="0"/>
              <a:t>Luke </a:t>
            </a:r>
            <a:r>
              <a:rPr lang="en-US" dirty="0"/>
              <a:t>16:25  But Abraham said, Son, remember that thou </a:t>
            </a:r>
            <a:r>
              <a:rPr lang="en-US" u="sng" dirty="0"/>
              <a:t>in thy lifetime </a:t>
            </a:r>
            <a:r>
              <a:rPr lang="en-US" u="sng" dirty="0" err="1"/>
              <a:t>receivedst</a:t>
            </a:r>
            <a:r>
              <a:rPr lang="en-US" u="sng" dirty="0"/>
              <a:t> thy good things</a:t>
            </a:r>
            <a:r>
              <a:rPr lang="en-US" dirty="0"/>
              <a:t>, and likewise </a:t>
            </a:r>
            <a:r>
              <a:rPr lang="en-US" u="sng" dirty="0"/>
              <a:t>Lazarus evil things</a:t>
            </a:r>
            <a:r>
              <a:rPr lang="en-US" dirty="0"/>
              <a:t>: but </a:t>
            </a:r>
            <a:r>
              <a:rPr lang="en-US" u="sng" dirty="0"/>
              <a:t>now he is comforted, and thou art tormented</a:t>
            </a:r>
            <a:r>
              <a:rPr lang="en-US" dirty="0" smtClean="0"/>
              <a:t>.</a:t>
            </a:r>
          </a:p>
          <a:p>
            <a:pPr lvl="1"/>
            <a:r>
              <a:rPr lang="en-US" dirty="0" smtClean="0"/>
              <a:t>I don’t know that I understand all of this fully doctrinally.</a:t>
            </a:r>
          </a:p>
          <a:p>
            <a:pPr lvl="1"/>
            <a:r>
              <a:rPr lang="en-US" dirty="0" smtClean="0"/>
              <a:t>I do know that Jesus was preaching the gospel of the kingdom, a different gospel.</a:t>
            </a:r>
          </a:p>
          <a:p>
            <a:pPr lvl="1"/>
            <a:r>
              <a:rPr lang="en-US" dirty="0" smtClean="0"/>
              <a:t>The </a:t>
            </a:r>
            <a:r>
              <a:rPr lang="en-US" dirty="0"/>
              <a:t>J</a:t>
            </a:r>
            <a:r>
              <a:rPr lang="en-US" dirty="0" smtClean="0"/>
              <a:t>ews were lifting themselves up and valuing money, possessions, etc.</a:t>
            </a:r>
          </a:p>
          <a:p>
            <a:pPr lvl="1"/>
            <a:r>
              <a:rPr lang="en-US" dirty="0" smtClean="0"/>
              <a:t>Jesus taught this story for them, his disciples, and even us, to understand this basic concept: </a:t>
            </a:r>
            <a:r>
              <a:rPr lang="en-US" u="sng" dirty="0" smtClean="0"/>
              <a:t>You take your consolation (reward) in this life, or in the next. Not both</a:t>
            </a:r>
            <a:r>
              <a:rPr lang="en-US" dirty="0" smtClean="0"/>
              <a:t>.</a:t>
            </a:r>
          </a:p>
          <a:p>
            <a:pPr lvl="1"/>
            <a:r>
              <a:rPr lang="en-US" dirty="0" smtClean="0"/>
              <a:t>Why didn’t the Jews understand and believe Jesus? Because they were familiar with the law.</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45</a:t>
            </a:fld>
            <a:endParaRPr lang="en-US"/>
          </a:p>
        </p:txBody>
      </p:sp>
    </p:spTree>
    <p:extLst>
      <p:ext uri="{BB962C8B-B14F-4D97-AF65-F5344CB8AC3E}">
        <p14:creationId xmlns:p14="http://schemas.microsoft.com/office/powerpoint/2010/main" val="1919204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364067"/>
            <a:ext cx="10515600" cy="6053666"/>
          </a:xfrm>
        </p:spPr>
        <p:txBody>
          <a:bodyPr/>
          <a:lstStyle/>
          <a:p>
            <a:r>
              <a:rPr lang="en-US" dirty="0"/>
              <a:t>Luke 6:25  Woe unto you that are full! for ye shall hunger. Woe unto you that laugh now! for ye shall mourn and weep.</a:t>
            </a:r>
          </a:p>
          <a:p>
            <a:pPr lvl="1"/>
            <a:r>
              <a:rPr lang="en-US" dirty="0"/>
              <a:t>I’m alive, I have family, and food, and friends, and joy, and laughter</a:t>
            </a:r>
            <a:r>
              <a:rPr lang="en-US" dirty="0" smtClean="0"/>
              <a:t>. My life is blessed.</a:t>
            </a:r>
            <a:endParaRPr lang="en-US" dirty="0"/>
          </a:p>
          <a:p>
            <a:pPr lvl="1"/>
            <a:r>
              <a:rPr lang="en-US" dirty="0"/>
              <a:t>And this </a:t>
            </a:r>
            <a:r>
              <a:rPr lang="en-US" dirty="0" smtClean="0"/>
              <a:t>concept goes </a:t>
            </a:r>
            <a:r>
              <a:rPr lang="en-US" dirty="0"/>
              <a:t>for the Christian too. </a:t>
            </a:r>
          </a:p>
          <a:p>
            <a:pPr lvl="2"/>
            <a:r>
              <a:rPr lang="en-US" dirty="0" smtClean="0"/>
              <a:t>If you get rewards and consolation and the best things in life… </a:t>
            </a:r>
          </a:p>
          <a:p>
            <a:pPr lvl="2"/>
            <a:r>
              <a:rPr lang="en-US" dirty="0" smtClean="0"/>
              <a:t>If </a:t>
            </a:r>
            <a:r>
              <a:rPr lang="en-US" dirty="0"/>
              <a:t>you are living for life and laughter and love and joy, you are going to weep at the judgement.</a:t>
            </a:r>
          </a:p>
          <a:p>
            <a:pPr lvl="1"/>
            <a:r>
              <a:rPr lang="en-US" dirty="0"/>
              <a:t>Go ahead and take your rewards now.</a:t>
            </a:r>
          </a:p>
          <a:p>
            <a:r>
              <a:rPr lang="en-US" dirty="0" smtClean="0"/>
              <a:t>Luke </a:t>
            </a:r>
            <a:r>
              <a:rPr lang="en-US" dirty="0"/>
              <a:t>6:26  Woe unto you, </a:t>
            </a:r>
            <a:r>
              <a:rPr lang="en-US" u="sng" dirty="0"/>
              <a:t>when all men shall speak well of you</a:t>
            </a:r>
            <a:r>
              <a:rPr lang="en-US" dirty="0"/>
              <a:t>! for so did their fathers to the false prophets.</a:t>
            </a:r>
          </a:p>
          <a:p>
            <a:r>
              <a:rPr lang="en-US" dirty="0"/>
              <a:t>Luke 6:27  But I say unto </a:t>
            </a:r>
            <a:r>
              <a:rPr lang="en-US" b="1" u="sng" dirty="0"/>
              <a:t>you which hear</a:t>
            </a:r>
            <a:r>
              <a:rPr lang="en-US" dirty="0"/>
              <a:t>, Love your enemies, do good to them which hate you,</a:t>
            </a:r>
          </a:p>
          <a:p>
            <a:pPr lvl="1"/>
            <a:r>
              <a:rPr lang="en-US" dirty="0"/>
              <a:t>He is talking to YOU WHICH HEAR!</a:t>
            </a:r>
          </a:p>
          <a:p>
            <a:pPr lvl="1"/>
            <a:r>
              <a:rPr lang="en-US" dirty="0"/>
              <a:t>He’s not talking to those in the OT, he’s not talking to unsaved people today –THE POOR.</a:t>
            </a:r>
          </a:p>
          <a:p>
            <a:pPr lvl="1"/>
            <a:r>
              <a:rPr lang="en-US" dirty="0"/>
              <a:t>He’s talking to his disciples, preaching the gospel of the kingdom.</a:t>
            </a:r>
          </a:p>
          <a:p>
            <a:pPr lvl="1"/>
            <a:r>
              <a:rPr lang="en-US" dirty="0"/>
              <a:t>I believe this is still true for the Church, as it lines up with Paul’s </a:t>
            </a:r>
            <a:r>
              <a:rPr lang="en-US" dirty="0" smtClean="0"/>
              <a:t>preaching.</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46</a:t>
            </a:fld>
            <a:endParaRPr lang="en-US"/>
          </a:p>
        </p:txBody>
      </p:sp>
    </p:spTree>
    <p:extLst>
      <p:ext uri="{BB962C8B-B14F-4D97-AF65-F5344CB8AC3E}">
        <p14:creationId xmlns:p14="http://schemas.microsoft.com/office/powerpoint/2010/main" val="24438635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6:27-28  But I say unto you which hear, Love your enemies, do good to them which hate you,  28  </a:t>
            </a:r>
            <a:r>
              <a:rPr lang="en-US" u="sng" dirty="0"/>
              <a:t>Bless them that curse you</a:t>
            </a:r>
            <a:r>
              <a:rPr lang="en-US" dirty="0"/>
              <a:t>, and pray for them which despitefully use you.</a:t>
            </a:r>
          </a:p>
          <a:p>
            <a:pPr lvl="1"/>
            <a:r>
              <a:rPr lang="en-US" dirty="0" smtClean="0"/>
              <a:t>Those that make your life worse… make theirs better.</a:t>
            </a:r>
          </a:p>
          <a:p>
            <a:pPr lvl="1"/>
            <a:r>
              <a:rPr lang="en-US" dirty="0" smtClean="0"/>
              <a:t>Pray </a:t>
            </a:r>
            <a:r>
              <a:rPr lang="en-US" dirty="0"/>
              <a:t>for them which use us?</a:t>
            </a:r>
          </a:p>
          <a:p>
            <a:pPr lvl="1"/>
            <a:r>
              <a:rPr lang="en-US" dirty="0"/>
              <a:t>What did Jesus pray for them? Forgive them father, for they know not what they do</a:t>
            </a:r>
            <a:r>
              <a:rPr lang="en-US" dirty="0" smtClean="0"/>
              <a:t>!!</a:t>
            </a:r>
          </a:p>
          <a:p>
            <a:r>
              <a:rPr lang="en-US" dirty="0" smtClean="0"/>
              <a:t>Luke 6:29  </a:t>
            </a:r>
            <a:r>
              <a:rPr lang="en-US" dirty="0"/>
              <a:t>And unto him that </a:t>
            </a:r>
            <a:r>
              <a:rPr lang="en-US" dirty="0" err="1"/>
              <a:t>smiteth</a:t>
            </a:r>
            <a:r>
              <a:rPr lang="en-US" dirty="0"/>
              <a:t> thee on the one cheek offer also the other; and him that taketh away thy </a:t>
            </a:r>
            <a:r>
              <a:rPr lang="en-US" dirty="0" err="1"/>
              <a:t>cloke</a:t>
            </a:r>
            <a:r>
              <a:rPr lang="en-US" dirty="0"/>
              <a:t> forbid not to take thy coat also.</a:t>
            </a:r>
          </a:p>
          <a:p>
            <a:r>
              <a:rPr lang="en-US" dirty="0" smtClean="0"/>
              <a:t>Luke </a:t>
            </a:r>
            <a:r>
              <a:rPr lang="en-US" dirty="0"/>
              <a:t>6:30  Give to every man that </a:t>
            </a:r>
            <a:r>
              <a:rPr lang="en-US" dirty="0" err="1"/>
              <a:t>asketh</a:t>
            </a:r>
            <a:r>
              <a:rPr lang="en-US" dirty="0"/>
              <a:t> of thee; and of him that taketh away thy goods ask them not again.  </a:t>
            </a:r>
            <a:endParaRPr lang="en-US" dirty="0" smtClean="0"/>
          </a:p>
          <a:p>
            <a:pPr lvl="1"/>
            <a:r>
              <a:rPr lang="en-US" dirty="0" smtClean="0"/>
              <a:t>Do these verses apply </a:t>
            </a:r>
            <a:r>
              <a:rPr lang="en-US" dirty="0"/>
              <a:t>to the </a:t>
            </a:r>
            <a:r>
              <a:rPr lang="en-US" dirty="0" smtClean="0"/>
              <a:t>church?</a:t>
            </a:r>
            <a:endParaRPr lang="en-US" dirty="0"/>
          </a:p>
          <a:p>
            <a:pPr lvl="2"/>
            <a:r>
              <a:rPr lang="en-US" dirty="0" smtClean="0"/>
              <a:t>But Jesus has said, no more violence. Paul says to suffer (allow) persecutions.</a:t>
            </a:r>
          </a:p>
          <a:p>
            <a:pPr lvl="2"/>
            <a:r>
              <a:rPr lang="en-US" dirty="0" smtClean="0"/>
              <a:t>We </a:t>
            </a:r>
            <a:r>
              <a:rPr lang="en-US" dirty="0"/>
              <a:t>have been striving to protect ourselves and our possessions</a:t>
            </a:r>
            <a:r>
              <a:rPr lang="en-US" dirty="0" smtClean="0"/>
              <a:t>.</a:t>
            </a:r>
          </a:p>
          <a:p>
            <a:pPr lvl="2"/>
            <a:r>
              <a:rPr lang="en-US" dirty="0" smtClean="0"/>
              <a:t>This sermon teaches fundamental truths about this life vs. the next which have been and will be true since John the Baptist and Jesus walked the earth.</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47</a:t>
            </a:fld>
            <a:endParaRPr lang="en-US"/>
          </a:p>
        </p:txBody>
      </p:sp>
    </p:spTree>
    <p:extLst>
      <p:ext uri="{BB962C8B-B14F-4D97-AF65-F5344CB8AC3E}">
        <p14:creationId xmlns:p14="http://schemas.microsoft.com/office/powerpoint/2010/main" val="40847389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Luke </a:t>
            </a:r>
            <a:r>
              <a:rPr lang="en-US" dirty="0"/>
              <a:t>6:31  And as ye would that men should do to you, do ye also to them likewise. </a:t>
            </a:r>
          </a:p>
          <a:p>
            <a:pPr lvl="1"/>
            <a:r>
              <a:rPr lang="en-US" dirty="0"/>
              <a:t>I wish when I stole something I didn’t get arrested for it. </a:t>
            </a:r>
          </a:p>
          <a:p>
            <a:pPr lvl="1"/>
            <a:r>
              <a:rPr lang="en-US" dirty="0"/>
              <a:t>I wish I didn’t have to give back what I borrowed.</a:t>
            </a:r>
          </a:p>
          <a:p>
            <a:pPr lvl="1"/>
            <a:r>
              <a:rPr lang="en-US" dirty="0"/>
              <a:t>I wish when I punched someone, they didn’t punch back.</a:t>
            </a:r>
          </a:p>
          <a:p>
            <a:pPr lvl="1"/>
            <a:r>
              <a:rPr lang="en-US" dirty="0"/>
              <a:t>WHY? Is it to win the lost? </a:t>
            </a:r>
          </a:p>
          <a:p>
            <a:r>
              <a:rPr lang="en-US" dirty="0"/>
              <a:t>Luke 6:32  For if ye love them which love you, </a:t>
            </a:r>
            <a:r>
              <a:rPr lang="en-US" u="sng" dirty="0"/>
              <a:t>what thank have ye</a:t>
            </a:r>
            <a:r>
              <a:rPr lang="en-US" dirty="0"/>
              <a:t>? for sinners also love those that love them. </a:t>
            </a:r>
          </a:p>
          <a:p>
            <a:pPr lvl="1"/>
            <a:r>
              <a:rPr lang="en-US" dirty="0"/>
              <a:t>No, its because we get blessings and thanks for suffering as Jesus did.</a:t>
            </a:r>
          </a:p>
          <a:p>
            <a:r>
              <a:rPr lang="en-US" dirty="0"/>
              <a:t>Luke 6:33  And if ye do good to them which do good to you, </a:t>
            </a:r>
            <a:r>
              <a:rPr lang="en-US" u="sng" dirty="0"/>
              <a:t>what thank have ye</a:t>
            </a:r>
            <a:r>
              <a:rPr lang="en-US" dirty="0"/>
              <a:t>? for sinners also do even the same.  </a:t>
            </a:r>
          </a:p>
          <a:p>
            <a:r>
              <a:rPr lang="en-US" dirty="0"/>
              <a:t>Luke 6:34  And if ye lend to them of whom ye hope to receive, </a:t>
            </a:r>
            <a:r>
              <a:rPr lang="en-US" u="sng" dirty="0"/>
              <a:t>what thank have ye</a:t>
            </a:r>
            <a:r>
              <a:rPr lang="en-US" dirty="0"/>
              <a:t>? for sinners also lend to sinners, </a:t>
            </a:r>
            <a:r>
              <a:rPr lang="en-US" u="sng" dirty="0"/>
              <a:t>to receive</a:t>
            </a:r>
            <a:r>
              <a:rPr lang="en-US" dirty="0"/>
              <a:t> as much again.</a:t>
            </a:r>
          </a:p>
          <a:p>
            <a:pPr lvl="1"/>
            <a:r>
              <a:rPr lang="en-US" dirty="0"/>
              <a:t>3 times: its about thanks, reward, blessing.</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48</a:t>
            </a:fld>
            <a:endParaRPr lang="en-US"/>
          </a:p>
        </p:txBody>
      </p:sp>
    </p:spTree>
    <p:extLst>
      <p:ext uri="{BB962C8B-B14F-4D97-AF65-F5344CB8AC3E}">
        <p14:creationId xmlns:p14="http://schemas.microsoft.com/office/powerpoint/2010/main" val="392004296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Philippians 1:29  For unto you it is given in the behalf of Christ, not only to believe on him, but also to suffer for his sake;</a:t>
            </a:r>
          </a:p>
          <a:p>
            <a:pPr lvl="1"/>
            <a:r>
              <a:rPr lang="en-US" dirty="0" smtClean="0"/>
              <a:t>Suffering is not about the lost. Its about us. And it is FOR us.</a:t>
            </a:r>
            <a:endParaRPr lang="en-US" dirty="0"/>
          </a:p>
          <a:p>
            <a:r>
              <a:rPr lang="en-US" dirty="0" smtClean="0"/>
              <a:t>Luke </a:t>
            </a:r>
            <a:r>
              <a:rPr lang="en-US" dirty="0"/>
              <a:t>6:35  But love ye your enemies, and do good, and lend, </a:t>
            </a:r>
            <a:r>
              <a:rPr lang="en-US" u="sng" dirty="0"/>
              <a:t>hoping for nothing again</a:t>
            </a:r>
            <a:r>
              <a:rPr lang="en-US" dirty="0"/>
              <a:t>; and </a:t>
            </a:r>
            <a:r>
              <a:rPr lang="en-US" u="sng" dirty="0"/>
              <a:t>your reward shall be great</a:t>
            </a:r>
            <a:r>
              <a:rPr lang="en-US" dirty="0"/>
              <a:t>, and ye shall be the children of the Highest: for he is kind unto the unthankful and to the evil.</a:t>
            </a:r>
          </a:p>
          <a:p>
            <a:pPr lvl="1"/>
            <a:r>
              <a:rPr lang="en-US" dirty="0" smtClean="0"/>
              <a:t>How can I get a blessing if I’m not hoping for something back?</a:t>
            </a:r>
          </a:p>
          <a:p>
            <a:pPr lvl="1"/>
            <a:r>
              <a:rPr lang="en-US" dirty="0" smtClean="0"/>
              <a:t>My opinion: </a:t>
            </a:r>
            <a:r>
              <a:rPr lang="en-US" u="sng" dirty="0" smtClean="0"/>
              <a:t>nearly every person</a:t>
            </a:r>
            <a:r>
              <a:rPr lang="en-US" dirty="0" smtClean="0"/>
              <a:t> hopes for something in return for going good. Karma.</a:t>
            </a:r>
          </a:p>
          <a:p>
            <a:pPr lvl="2"/>
            <a:r>
              <a:rPr lang="en-US" dirty="0" smtClean="0"/>
              <a:t>What about for a marriage?</a:t>
            </a:r>
          </a:p>
          <a:p>
            <a:pPr lvl="2"/>
            <a:r>
              <a:rPr lang="en-US" dirty="0" smtClean="0"/>
              <a:t>You </a:t>
            </a:r>
            <a:r>
              <a:rPr lang="en-US" dirty="0" err="1" smtClean="0"/>
              <a:t>atleast</a:t>
            </a:r>
            <a:r>
              <a:rPr lang="en-US" dirty="0" smtClean="0"/>
              <a:t> owe me a thank you, right? Well then, there is your thanks, there is your reward. God doesn’t owe you thanks. “what thank have ye”?</a:t>
            </a:r>
          </a:p>
          <a:p>
            <a:pPr lvl="2"/>
            <a:r>
              <a:rPr lang="en-US" dirty="0" smtClean="0"/>
              <a:t>Almost NOBODY has done charity.</a:t>
            </a:r>
          </a:p>
          <a:p>
            <a:pPr lvl="1"/>
            <a:r>
              <a:rPr lang="en-US" dirty="0" smtClean="0"/>
              <a:t>A </a:t>
            </a:r>
            <a:r>
              <a:rPr lang="en-US" dirty="0"/>
              <a:t>great reward for charity, suffering persecution, for loving your enemy. A reward for when your enemies take advantage of you.</a:t>
            </a:r>
          </a:p>
          <a:p>
            <a:pPr lvl="1"/>
            <a:r>
              <a:rPr lang="en-US" dirty="0"/>
              <a:t>Just like Job you will get two-fold, right? </a:t>
            </a:r>
            <a:r>
              <a:rPr lang="en-US" dirty="0" smtClean="0"/>
              <a:t>No.</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49</a:t>
            </a:fld>
            <a:endParaRPr lang="en-US"/>
          </a:p>
        </p:txBody>
      </p:sp>
    </p:spTree>
    <p:extLst>
      <p:ext uri="{BB962C8B-B14F-4D97-AF65-F5344CB8AC3E}">
        <p14:creationId xmlns:p14="http://schemas.microsoft.com/office/powerpoint/2010/main" val="35783507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12:14  Bless them which persecute you: bless, and curse not.</a:t>
            </a:r>
          </a:p>
          <a:p>
            <a:pPr lvl="1"/>
            <a:r>
              <a:rPr lang="en-US" dirty="0"/>
              <a:t>Bless your enemies: wish them good. </a:t>
            </a:r>
            <a:r>
              <a:rPr lang="en-US" dirty="0" smtClean="0"/>
              <a:t>Bless them: make their lives better. Why? </a:t>
            </a:r>
            <a:endParaRPr lang="en-US" dirty="0"/>
          </a:p>
          <a:p>
            <a:pPr lvl="1"/>
            <a:r>
              <a:rPr lang="en-US" dirty="0" smtClean="0"/>
              <a:t>Three Reasons:</a:t>
            </a:r>
            <a:endParaRPr lang="en-US" dirty="0"/>
          </a:p>
          <a:p>
            <a:pPr lvl="2"/>
            <a:r>
              <a:rPr lang="en-US" sz="2000" dirty="0" smtClean="0"/>
              <a:t>If by any means we can win them.</a:t>
            </a:r>
          </a:p>
          <a:p>
            <a:pPr lvl="2"/>
            <a:r>
              <a:rPr lang="en-US" sz="2000" dirty="0" smtClean="0"/>
              <a:t>When </a:t>
            </a:r>
            <a:r>
              <a:rPr lang="en-US" sz="2000" dirty="0"/>
              <a:t>you bless you will get a blessing back. </a:t>
            </a:r>
          </a:p>
          <a:p>
            <a:pPr lvl="2"/>
            <a:r>
              <a:rPr lang="en-US" sz="2000" dirty="0"/>
              <a:t>Blessed in this life, Cursed in the next. </a:t>
            </a:r>
            <a:endParaRPr lang="en-US" sz="2000" dirty="0" smtClean="0"/>
          </a:p>
          <a:p>
            <a:r>
              <a:rPr lang="en-US" dirty="0" smtClean="0"/>
              <a:t>Romans </a:t>
            </a:r>
            <a:r>
              <a:rPr lang="en-US" dirty="0"/>
              <a:t>12:20  Therefore if thine enemy hunger, feed him; if he thirst, give him drink: for in so doing thou shalt heap coals of fire on his head.</a:t>
            </a:r>
          </a:p>
          <a:p>
            <a:pPr lvl="1"/>
            <a:r>
              <a:rPr lang="en-US" dirty="0"/>
              <a:t>Keep piling up his blessings in this life.</a:t>
            </a:r>
          </a:p>
          <a:p>
            <a:pPr lvl="1"/>
            <a:r>
              <a:rPr lang="en-US" dirty="0"/>
              <a:t>Not in hate or spite.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50</a:t>
            </a:fld>
            <a:endParaRPr lang="en-US"/>
          </a:p>
        </p:txBody>
      </p:sp>
    </p:spTree>
    <p:extLst>
      <p:ext uri="{BB962C8B-B14F-4D97-AF65-F5344CB8AC3E}">
        <p14:creationId xmlns:p14="http://schemas.microsoft.com/office/powerpoint/2010/main" val="136625768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dirty="0" smtClean="0"/>
              <a:t>God no longer gives blessings on the lives of the just.</a:t>
            </a:r>
          </a:p>
          <a:p>
            <a:pPr lvl="1"/>
            <a:r>
              <a:rPr lang="en-US" dirty="0" smtClean="0"/>
              <a:t>If God HAS blessed your life, you’d better rethink some things.</a:t>
            </a:r>
          </a:p>
          <a:p>
            <a:pPr lvl="2"/>
            <a:r>
              <a:rPr lang="en-US" dirty="0" smtClean="0"/>
              <a:t>Maybe someone else has blessed your life, or you have worked hard for your goods.</a:t>
            </a:r>
          </a:p>
          <a:p>
            <a:pPr lvl="2"/>
            <a:r>
              <a:rPr lang="en-US" dirty="0" smtClean="0"/>
              <a:t>But if you are calling it a blessing from God, “God is good, he’s done this, this, and this.”</a:t>
            </a:r>
          </a:p>
          <a:p>
            <a:pPr lvl="1"/>
            <a:r>
              <a:rPr lang="en-US" dirty="0" smtClean="0"/>
              <a:t>There </a:t>
            </a:r>
            <a:r>
              <a:rPr lang="en-US" dirty="0"/>
              <a:t>is only one blessing </a:t>
            </a:r>
            <a:r>
              <a:rPr lang="en-US" u="sng" dirty="0"/>
              <a:t>from God</a:t>
            </a:r>
            <a:r>
              <a:rPr lang="en-US" dirty="0"/>
              <a:t> on the Christian at this time.</a:t>
            </a:r>
          </a:p>
          <a:p>
            <a:r>
              <a:rPr lang="en-US" dirty="0"/>
              <a:t>Acts 3:26  Unto you first God, having raised up his Son Jesus, </a:t>
            </a:r>
            <a:r>
              <a:rPr lang="en-US" u="sng" dirty="0"/>
              <a:t>sent him to bless you</a:t>
            </a:r>
            <a:r>
              <a:rPr lang="en-US" dirty="0"/>
              <a:t>, </a:t>
            </a:r>
            <a:r>
              <a:rPr lang="en-US" u="sng" dirty="0"/>
              <a:t>in turning away every one of you from his iniquities</a:t>
            </a:r>
            <a:r>
              <a:rPr lang="en-US" dirty="0"/>
              <a:t>.</a:t>
            </a:r>
          </a:p>
          <a:p>
            <a:pPr lvl="1"/>
            <a:r>
              <a:rPr lang="en-US" dirty="0"/>
              <a:t>Not in giving you a better life.</a:t>
            </a:r>
          </a:p>
          <a:p>
            <a:r>
              <a:rPr lang="en-US" dirty="0"/>
              <a:t>Revelation 14:13  And I heard a voice from heaven saying unto me, Write, </a:t>
            </a:r>
            <a:r>
              <a:rPr lang="en-US" b="1" u="sng" dirty="0"/>
              <a:t>Blessed are the dead </a:t>
            </a:r>
            <a:r>
              <a:rPr lang="en-US" u="sng" dirty="0"/>
              <a:t>which die in the Lord </a:t>
            </a:r>
            <a:r>
              <a:rPr lang="en-US" dirty="0"/>
              <a:t>from henceforth: Yea, saith the Spirit, that they may rest from their </a:t>
            </a:r>
            <a:r>
              <a:rPr lang="en-US" dirty="0" err="1"/>
              <a:t>labours</a:t>
            </a:r>
            <a:r>
              <a:rPr lang="en-US" dirty="0"/>
              <a:t>; and their works do follow them.</a:t>
            </a:r>
          </a:p>
          <a:p>
            <a:pPr lvl="1"/>
            <a:r>
              <a:rPr lang="en-US" dirty="0" smtClean="0"/>
              <a:t>The world says, I have a great life, I’m definitely blessed!</a:t>
            </a:r>
          </a:p>
          <a:p>
            <a:pPr lvl="1"/>
            <a:r>
              <a:rPr lang="en-US" dirty="0" smtClean="0"/>
              <a:t>God says, the </a:t>
            </a:r>
            <a:r>
              <a:rPr lang="en-US" dirty="0"/>
              <a:t>dead are the </a:t>
            </a:r>
            <a:r>
              <a:rPr lang="en-US" dirty="0" smtClean="0"/>
              <a:t>blessed!</a:t>
            </a:r>
            <a:endParaRPr lang="en-US" dirty="0"/>
          </a:p>
          <a:p>
            <a:pPr lvl="1"/>
            <a:r>
              <a:rPr lang="en-US" dirty="0"/>
              <a:t>This is a complete reversal from the OT</a:t>
            </a:r>
            <a:r>
              <a:rPr lang="en-US" dirty="0" smtClean="0"/>
              <a:t>. Not in definition, but on timing and location.</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51</a:t>
            </a:fld>
            <a:endParaRPr lang="en-US"/>
          </a:p>
        </p:txBody>
      </p:sp>
    </p:spTree>
    <p:extLst>
      <p:ext uri="{BB962C8B-B14F-4D97-AF65-F5344CB8AC3E}">
        <p14:creationId xmlns:p14="http://schemas.microsoft.com/office/powerpoint/2010/main" val="261412496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4:6  Even as David also </a:t>
            </a:r>
            <a:r>
              <a:rPr lang="en-US" dirty="0" err="1"/>
              <a:t>describeth</a:t>
            </a:r>
            <a:r>
              <a:rPr lang="en-US" dirty="0"/>
              <a:t> the blessedness of the man, unto whom God </a:t>
            </a:r>
            <a:r>
              <a:rPr lang="en-US" dirty="0" err="1"/>
              <a:t>imputeth</a:t>
            </a:r>
            <a:r>
              <a:rPr lang="en-US" dirty="0"/>
              <a:t> righteousness without works,</a:t>
            </a:r>
          </a:p>
          <a:p>
            <a:r>
              <a:rPr lang="en-US" dirty="0"/>
              <a:t>Romans 4:7  Saying, Blessed are they whose iniquities are forgiven, and whose sins are covered.</a:t>
            </a:r>
          </a:p>
          <a:p>
            <a:r>
              <a:rPr lang="en-US" dirty="0"/>
              <a:t>Romans 4:8  Blessed is the man to whom the Lord will not impute sin.</a:t>
            </a:r>
          </a:p>
          <a:p>
            <a:pPr lvl="1"/>
            <a:r>
              <a:rPr lang="en-US" dirty="0"/>
              <a:t>The saved sinner is the blessed. </a:t>
            </a:r>
          </a:p>
          <a:p>
            <a:pPr lvl="1"/>
            <a:r>
              <a:rPr lang="en-US" dirty="0"/>
              <a:t>The righteousness of God is the blessing</a:t>
            </a:r>
            <a:r>
              <a:rPr lang="en-US" dirty="0" smtClean="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52</a:t>
            </a:fld>
            <a:endParaRPr lang="en-US"/>
          </a:p>
        </p:txBody>
      </p:sp>
    </p:spTree>
    <p:extLst>
      <p:ext uri="{BB962C8B-B14F-4D97-AF65-F5344CB8AC3E}">
        <p14:creationId xmlns:p14="http://schemas.microsoft.com/office/powerpoint/2010/main" val="316273547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Galatians 3:14  That the blessing of Abraham might come on the Gentiles through Jesus Christ; that </a:t>
            </a:r>
            <a:r>
              <a:rPr lang="en-US" u="sng" dirty="0"/>
              <a:t>we might receive the promise of the Spirit through faith</a:t>
            </a:r>
            <a:r>
              <a:rPr lang="en-US" dirty="0"/>
              <a:t>.</a:t>
            </a:r>
          </a:p>
          <a:p>
            <a:pPr lvl="1"/>
            <a:r>
              <a:rPr lang="en-US" dirty="0"/>
              <a:t>We get the same blessing as Abraham?</a:t>
            </a:r>
          </a:p>
          <a:p>
            <a:r>
              <a:rPr lang="en-US" dirty="0"/>
              <a:t>Ephesians 1:14  Which is the </a:t>
            </a:r>
            <a:r>
              <a:rPr lang="en-US" u="sng" dirty="0"/>
              <a:t>earnest of our inheritance</a:t>
            </a:r>
            <a:r>
              <a:rPr lang="en-US" dirty="0"/>
              <a:t> until the redemption of the purchased possession, unto the praise of his glory.</a:t>
            </a:r>
          </a:p>
          <a:p>
            <a:pPr lvl="1"/>
            <a:r>
              <a:rPr lang="en-US" dirty="0"/>
              <a:t>The only piece of our inheritance, our blessing that we get here on Earth is the Spirit.</a:t>
            </a:r>
          </a:p>
          <a:p>
            <a:pPr lvl="1"/>
            <a:r>
              <a:rPr lang="en-US" dirty="0"/>
              <a:t>And the only thing we are blessed in is our salvation.</a:t>
            </a:r>
          </a:p>
          <a:p>
            <a:pPr lvl="1"/>
            <a:r>
              <a:rPr lang="en-US" dirty="0"/>
              <a:t>Your good fortune, and health, and increase of children are not blessings from God.</a:t>
            </a:r>
          </a:p>
          <a:p>
            <a:pPr lvl="1"/>
            <a:r>
              <a:rPr lang="en-US" dirty="0"/>
              <a:t>Maybe they are blessings from someone else?</a:t>
            </a:r>
          </a:p>
          <a:p>
            <a:r>
              <a:rPr lang="en-US" dirty="0"/>
              <a:t>2 Corinthians 1:22  Who hath also sealed us, and </a:t>
            </a:r>
            <a:r>
              <a:rPr lang="en-US" u="sng" dirty="0"/>
              <a:t>given the earnest</a:t>
            </a:r>
            <a:r>
              <a:rPr lang="en-US" dirty="0"/>
              <a:t> of the Spirit in our hearts.</a:t>
            </a:r>
          </a:p>
          <a:p>
            <a:pPr lvl="1"/>
            <a:r>
              <a:rPr lang="en-US" dirty="0"/>
              <a:t>Only given us a fraction of our inheritance, our blessings.</a:t>
            </a:r>
          </a:p>
          <a:p>
            <a:pPr lvl="1"/>
            <a:r>
              <a:rPr lang="en-US" dirty="0"/>
              <a:t>The fruits of the Spirit: joy, peace, love, etc.</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53</a:t>
            </a:fld>
            <a:endParaRPr lang="en-US"/>
          </a:p>
        </p:txBody>
      </p:sp>
    </p:spTree>
    <p:extLst>
      <p:ext uri="{BB962C8B-B14F-4D97-AF65-F5344CB8AC3E}">
        <p14:creationId xmlns:p14="http://schemas.microsoft.com/office/powerpoint/2010/main" val="416250695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1 </a:t>
            </a:r>
            <a:r>
              <a:rPr lang="en-US" dirty="0"/>
              <a:t>Corinthians 4:12  And labour, working with our own hands: being </a:t>
            </a:r>
            <a:r>
              <a:rPr lang="en-US" b="1" u="sng" dirty="0"/>
              <a:t>reviled</a:t>
            </a:r>
            <a:r>
              <a:rPr lang="en-US" dirty="0"/>
              <a:t>, we bless; being </a:t>
            </a:r>
            <a:r>
              <a:rPr lang="en-US" b="1" u="sng" dirty="0"/>
              <a:t>persecuted</a:t>
            </a:r>
            <a:r>
              <a:rPr lang="en-US" dirty="0"/>
              <a:t>, we suffer it</a:t>
            </a:r>
            <a:r>
              <a:rPr lang="en-US" dirty="0" smtClean="0"/>
              <a:t>:</a:t>
            </a:r>
          </a:p>
          <a:p>
            <a:pPr lvl="1"/>
            <a:r>
              <a:rPr lang="en-US" dirty="0" smtClean="0"/>
              <a:t>WHY??????? One reason!</a:t>
            </a:r>
            <a:endParaRPr lang="en-US" dirty="0"/>
          </a:p>
          <a:p>
            <a:r>
              <a:rPr lang="en-US" dirty="0" smtClean="0"/>
              <a:t>1 </a:t>
            </a:r>
            <a:r>
              <a:rPr lang="en-US" dirty="0"/>
              <a:t>Peter 2:19  For </a:t>
            </a:r>
            <a:r>
              <a:rPr lang="en-US" u="sng" dirty="0"/>
              <a:t>this is thankworthy</a:t>
            </a:r>
            <a:r>
              <a:rPr lang="en-US" dirty="0"/>
              <a:t>, if a man for conscience toward God endure grief, suffering wrongfully</a:t>
            </a:r>
            <a:r>
              <a:rPr lang="en-US" dirty="0" smtClean="0"/>
              <a:t>.</a:t>
            </a:r>
          </a:p>
          <a:p>
            <a:pPr lvl="1"/>
            <a:r>
              <a:rPr lang="en-US" dirty="0" smtClean="0"/>
              <a:t>For thanks, for blessings. We do charity for many reasons, but there is only one reason to suffer persecutions.</a:t>
            </a:r>
          </a:p>
          <a:p>
            <a:pPr lvl="1"/>
            <a:r>
              <a:rPr lang="en-US" dirty="0" smtClean="0"/>
              <a:t>When you suffer FOR HIS SAKE, then you should rejoice. </a:t>
            </a:r>
          </a:p>
          <a:p>
            <a:r>
              <a:rPr lang="en-US" dirty="0" smtClean="0"/>
              <a:t>1 </a:t>
            </a:r>
            <a:r>
              <a:rPr lang="en-US" dirty="0"/>
              <a:t>Corinthians 4:13  Being </a:t>
            </a:r>
            <a:r>
              <a:rPr lang="en-US" b="1" u="sng" dirty="0"/>
              <a:t>defamed</a:t>
            </a:r>
            <a:r>
              <a:rPr lang="en-US" dirty="0"/>
              <a:t>, we </a:t>
            </a:r>
            <a:r>
              <a:rPr lang="en-US" dirty="0" err="1"/>
              <a:t>intreat</a:t>
            </a:r>
            <a:r>
              <a:rPr lang="en-US" dirty="0"/>
              <a:t>: we are made as </a:t>
            </a:r>
            <a:r>
              <a:rPr lang="en-US" u="sng" dirty="0"/>
              <a:t>the filth of the world</a:t>
            </a:r>
            <a:r>
              <a:rPr lang="en-US" dirty="0"/>
              <a:t>, and are </a:t>
            </a:r>
            <a:r>
              <a:rPr lang="en-US" b="1" u="sng" dirty="0"/>
              <a:t>the </a:t>
            </a:r>
            <a:r>
              <a:rPr lang="en-US" b="1" u="sng" dirty="0" err="1"/>
              <a:t>offscouring</a:t>
            </a:r>
            <a:r>
              <a:rPr lang="en-US" dirty="0"/>
              <a:t> of all things unto this day.</a:t>
            </a:r>
          </a:p>
          <a:p>
            <a:pPr lvl="1"/>
            <a:r>
              <a:rPr lang="en-US" dirty="0"/>
              <a:t>We suffer it!</a:t>
            </a:r>
          </a:p>
          <a:p>
            <a:pPr lvl="1"/>
            <a:r>
              <a:rPr lang="en-US" dirty="0"/>
              <a:t>There is no blessing </a:t>
            </a:r>
            <a:r>
              <a:rPr lang="en-US" dirty="0" smtClean="0"/>
              <a:t>due us </a:t>
            </a:r>
            <a:r>
              <a:rPr lang="en-US" dirty="0"/>
              <a:t>in this life</a:t>
            </a:r>
            <a:r>
              <a:rPr lang="en-US" dirty="0" smtClean="0"/>
              <a:t>. </a:t>
            </a:r>
          </a:p>
          <a:p>
            <a:pPr lvl="1"/>
            <a:r>
              <a:rPr lang="en-US" dirty="0" smtClean="0"/>
              <a:t>God has not blessed your life. He’s only blessed your heart.</a:t>
            </a:r>
          </a:p>
          <a:p>
            <a:pPr lvl="1"/>
            <a:r>
              <a:rPr lang="en-US" dirty="0" smtClean="0"/>
              <a:t> When </a:t>
            </a:r>
            <a:r>
              <a:rPr lang="en-US" dirty="0"/>
              <a:t>God blesses, you are not poor, you have food, riches, children, and respect, and everything good this life has to offer. </a:t>
            </a:r>
          </a:p>
          <a:p>
            <a:pPr lvl="1"/>
            <a:r>
              <a:rPr lang="en-US" dirty="0"/>
              <a:t>But he’s not blessing you here, not blessing you now, and if you seem to be blessed….</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54</a:t>
            </a:fld>
            <a:endParaRPr lang="en-US"/>
          </a:p>
        </p:txBody>
      </p:sp>
    </p:spTree>
    <p:extLst>
      <p:ext uri="{BB962C8B-B14F-4D97-AF65-F5344CB8AC3E}">
        <p14:creationId xmlns:p14="http://schemas.microsoft.com/office/powerpoint/2010/main" val="83263281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Revelation </a:t>
            </a:r>
            <a:r>
              <a:rPr lang="en-US" dirty="0"/>
              <a:t>3:17  Because thou </a:t>
            </a:r>
            <a:r>
              <a:rPr lang="en-US" dirty="0" err="1"/>
              <a:t>sayest</a:t>
            </a:r>
            <a:r>
              <a:rPr lang="en-US" dirty="0"/>
              <a:t>, I am rich, and increased with goods, and have need of nothing; and </a:t>
            </a:r>
            <a:r>
              <a:rPr lang="en-US" dirty="0" err="1"/>
              <a:t>knowest</a:t>
            </a:r>
            <a:r>
              <a:rPr lang="en-US" dirty="0"/>
              <a:t> not that thou art </a:t>
            </a:r>
            <a:r>
              <a:rPr lang="en-US" u="sng" dirty="0"/>
              <a:t>wretched, and miserable, and poor, and blind, and naked</a:t>
            </a:r>
            <a:r>
              <a:rPr lang="en-US" dirty="0"/>
              <a:t>:</a:t>
            </a:r>
          </a:p>
          <a:p>
            <a:pPr lvl="1"/>
            <a:r>
              <a:rPr lang="en-US" dirty="0"/>
              <a:t>My life is good, I am healthy, I have </a:t>
            </a:r>
            <a:r>
              <a:rPr lang="en-US" dirty="0" smtClean="0"/>
              <a:t>family</a:t>
            </a:r>
            <a:r>
              <a:rPr lang="en-US" dirty="0"/>
              <a:t>, friends, a good job, I have need of nothing. I am blessed. God has blessed me.</a:t>
            </a:r>
          </a:p>
          <a:p>
            <a:pPr lvl="1"/>
            <a:r>
              <a:rPr lang="en-US" dirty="0"/>
              <a:t> “Count your many blessings, see what God hath done”</a:t>
            </a:r>
          </a:p>
          <a:p>
            <a:pPr lvl="1"/>
            <a:r>
              <a:rPr lang="en-US" dirty="0"/>
              <a:t>Well then, maybe they are blessed 24/7.</a:t>
            </a:r>
          </a:p>
          <a:p>
            <a:pPr lvl="1"/>
            <a:r>
              <a:rPr lang="en-US" dirty="0"/>
              <a:t>But I wouldn’t want to be the Christian who is counting his or her blessings in life.</a:t>
            </a:r>
          </a:p>
          <a:p>
            <a:pPr lvl="1"/>
            <a:r>
              <a:rPr lang="en-US" dirty="0"/>
              <a:t>You’ll find you have none in your eternal life.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55</a:t>
            </a:fld>
            <a:endParaRPr lang="en-US"/>
          </a:p>
        </p:txBody>
      </p:sp>
    </p:spTree>
    <p:extLst>
      <p:ext uri="{BB962C8B-B14F-4D97-AF65-F5344CB8AC3E}">
        <p14:creationId xmlns:p14="http://schemas.microsoft.com/office/powerpoint/2010/main" val="261491989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lumMod val="65000"/>
                    <a:lumOff val="35000"/>
                  </a:schemeClr>
                </a:solidFill>
              </a:rPr>
              <a:t>Are all bad things actually blessings?</a:t>
            </a:r>
          </a:p>
          <a:p>
            <a:r>
              <a:rPr lang="en-US" dirty="0" smtClean="0"/>
              <a:t>1 </a:t>
            </a:r>
            <a:r>
              <a:rPr lang="en-US" dirty="0"/>
              <a:t>Peter 4:14  If ye be reproached </a:t>
            </a:r>
            <a:r>
              <a:rPr lang="en-US" u="sng" dirty="0"/>
              <a:t>for the name of Christ</a:t>
            </a:r>
            <a:r>
              <a:rPr lang="en-US" dirty="0"/>
              <a:t>, happy are ye; for the spirit of glory and of God </a:t>
            </a:r>
            <a:r>
              <a:rPr lang="en-US" dirty="0" err="1"/>
              <a:t>resteth</a:t>
            </a:r>
            <a:r>
              <a:rPr lang="en-US" dirty="0"/>
              <a:t> upon you: on their part he is evil spoken of, but on your part he is glorified.</a:t>
            </a:r>
          </a:p>
          <a:p>
            <a:r>
              <a:rPr lang="en-US" dirty="0"/>
              <a:t>1 Peter 4:16  Yet if any man </a:t>
            </a:r>
            <a:r>
              <a:rPr lang="en-US" u="sng" dirty="0"/>
              <a:t>suffer as a Christian</a:t>
            </a:r>
            <a:r>
              <a:rPr lang="en-US" dirty="0"/>
              <a:t>, let him not be ashamed; but let him glorify God on this behalf</a:t>
            </a:r>
            <a:r>
              <a:rPr lang="en-US" dirty="0" smtClean="0"/>
              <a:t>.</a:t>
            </a:r>
            <a:r>
              <a:rPr lang="en-US" dirty="0"/>
              <a:t> </a:t>
            </a:r>
            <a:endParaRPr lang="en-US" dirty="0" smtClean="0"/>
          </a:p>
          <a:p>
            <a:r>
              <a:rPr lang="en-US" dirty="0" smtClean="0"/>
              <a:t>Philippians </a:t>
            </a:r>
            <a:r>
              <a:rPr lang="en-US" dirty="0"/>
              <a:t>1:29  For unto you it is given in the behalf of Christ, not only to believe on him, but also to </a:t>
            </a:r>
            <a:r>
              <a:rPr lang="en-US" u="sng" dirty="0"/>
              <a:t>suffer for his sake</a:t>
            </a:r>
            <a:r>
              <a:rPr lang="en-US" dirty="0" smtClean="0"/>
              <a:t>;</a:t>
            </a:r>
          </a:p>
          <a:p>
            <a:pPr lvl="1"/>
            <a:r>
              <a:rPr lang="en-US" dirty="0" smtClean="0"/>
              <a:t>Any bad thing that comes on you because of him is a blessing.</a:t>
            </a:r>
          </a:p>
          <a:p>
            <a:pPr lvl="1"/>
            <a:r>
              <a:rPr lang="en-US" dirty="0" smtClean="0"/>
              <a:t>What about bad things that happen for no reason?</a:t>
            </a:r>
          </a:p>
          <a:p>
            <a:pPr lvl="1"/>
            <a:r>
              <a:rPr lang="en-US" dirty="0" smtClean="0"/>
              <a:t>What about bad things that happen as punishment or correction?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56</a:t>
            </a:fld>
            <a:endParaRPr lang="en-US"/>
          </a:p>
        </p:txBody>
      </p:sp>
    </p:spTree>
    <p:extLst>
      <p:ext uri="{BB962C8B-B14F-4D97-AF65-F5344CB8AC3E}">
        <p14:creationId xmlns:p14="http://schemas.microsoft.com/office/powerpoint/2010/main" val="43220855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Corinthians 12:10  Therefore I take pleasure </a:t>
            </a:r>
            <a:r>
              <a:rPr lang="en-US" u="sng" dirty="0"/>
              <a:t>in infirmities</a:t>
            </a:r>
            <a:r>
              <a:rPr lang="en-US" dirty="0"/>
              <a:t>, in reproaches, in necessities, in persecutions, in distresses </a:t>
            </a:r>
            <a:r>
              <a:rPr lang="en-US" u="sng" dirty="0"/>
              <a:t>for Christ's sake</a:t>
            </a:r>
            <a:r>
              <a:rPr lang="en-US" dirty="0"/>
              <a:t>: for </a:t>
            </a:r>
            <a:r>
              <a:rPr lang="en-US" u="sng" dirty="0"/>
              <a:t>when I am weak, then am I strong</a:t>
            </a:r>
            <a:r>
              <a:rPr lang="en-US" dirty="0"/>
              <a:t>.</a:t>
            </a:r>
          </a:p>
          <a:p>
            <a:pPr lvl="1"/>
            <a:r>
              <a:rPr lang="en-US" dirty="0"/>
              <a:t>Any bad thing that happens </a:t>
            </a:r>
            <a:r>
              <a:rPr lang="en-US" dirty="0" smtClean="0"/>
              <a:t>to you for his sake is a blessing.</a:t>
            </a:r>
          </a:p>
          <a:p>
            <a:pPr lvl="1"/>
            <a:r>
              <a:rPr lang="en-US" dirty="0"/>
              <a:t>How can you get sick for Christ’s sake?</a:t>
            </a:r>
          </a:p>
          <a:p>
            <a:pPr lvl="1"/>
            <a:r>
              <a:rPr lang="en-US" dirty="0" smtClean="0"/>
              <a:t>Any </a:t>
            </a:r>
            <a:r>
              <a:rPr lang="en-US" dirty="0"/>
              <a:t>bad thing that happens in your life COULD be a blessing IF:</a:t>
            </a:r>
          </a:p>
          <a:p>
            <a:pPr lvl="2"/>
            <a:r>
              <a:rPr lang="en-US" dirty="0"/>
              <a:t>It makes your eternal life better.</a:t>
            </a:r>
          </a:p>
          <a:p>
            <a:pPr lvl="1"/>
            <a:r>
              <a:rPr lang="en-US" dirty="0" smtClean="0"/>
              <a:t>What makes your mom getting cancer a blessing?</a:t>
            </a:r>
          </a:p>
          <a:p>
            <a:pPr lvl="2"/>
            <a:endParaRPr lang="en-US" dirty="0" smtClean="0"/>
          </a:p>
          <a:p>
            <a:pPr lvl="1"/>
            <a:r>
              <a:rPr lang="en-US" dirty="0" smtClean="0"/>
              <a:t>If you were diagnosed with terminal cancer, 6 months to live. </a:t>
            </a:r>
          </a:p>
          <a:p>
            <a:pPr lvl="2"/>
            <a:r>
              <a:rPr lang="en-US" dirty="0" smtClean="0"/>
              <a:t>What would you do with your time left?</a:t>
            </a:r>
          </a:p>
          <a:p>
            <a:pPr lvl="2"/>
            <a:r>
              <a:rPr lang="en-US" dirty="0" smtClean="0"/>
              <a:t>Now, would the cancer be a blessing?</a:t>
            </a:r>
          </a:p>
          <a:p>
            <a:pPr lvl="1"/>
            <a:r>
              <a:rPr lang="en-US" dirty="0" smtClean="0"/>
              <a:t>When I am weak, then am I strong.</a:t>
            </a:r>
          </a:p>
          <a:p>
            <a:endParaRPr lang="en-US" dirty="0"/>
          </a:p>
          <a:p>
            <a:endParaRPr lang="en-US" dirty="0"/>
          </a:p>
          <a:p>
            <a:endParaRPr lang="en-US" dirty="0"/>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57</a:t>
            </a:fld>
            <a:endParaRPr lang="en-US"/>
          </a:p>
        </p:txBody>
      </p:sp>
    </p:spTree>
    <p:extLst>
      <p:ext uri="{BB962C8B-B14F-4D97-AF65-F5344CB8AC3E}">
        <p14:creationId xmlns:p14="http://schemas.microsoft.com/office/powerpoint/2010/main" val="91972135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172C059E-16DE-4C0D-A377-2C3D2DE09514}" type="slidenum">
              <a:rPr lang="en-US" smtClean="0"/>
              <a:t>58</a:t>
            </a:fld>
            <a:endParaRPr lang="en-US"/>
          </a:p>
        </p:txBody>
      </p:sp>
      <p:pic>
        <p:nvPicPr>
          <p:cNvPr id="4" name="Picture 3"/>
          <p:cNvPicPr>
            <a:picLocks noChangeAspect="1"/>
          </p:cNvPicPr>
          <p:nvPr/>
        </p:nvPicPr>
        <p:blipFill>
          <a:blip r:embed="rId2"/>
          <a:stretch>
            <a:fillRect/>
          </a:stretch>
        </p:blipFill>
        <p:spPr>
          <a:xfrm>
            <a:off x="934290" y="364067"/>
            <a:ext cx="10226769" cy="6177642"/>
          </a:xfrm>
          <a:prstGeom prst="rect">
            <a:avLst/>
          </a:prstGeom>
        </p:spPr>
      </p:pic>
    </p:spTree>
    <p:extLst>
      <p:ext uri="{BB962C8B-B14F-4D97-AF65-F5344CB8AC3E}">
        <p14:creationId xmlns:p14="http://schemas.microsoft.com/office/powerpoint/2010/main" val="388678872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Galatians 3:13  Christ hath redeemed us from the curse of the law, </a:t>
            </a:r>
            <a:r>
              <a:rPr lang="en-US" u="sng" dirty="0"/>
              <a:t>being made a curse</a:t>
            </a:r>
            <a:r>
              <a:rPr lang="en-US" dirty="0"/>
              <a:t> for us: for it is written, Cursed is every one that </a:t>
            </a:r>
            <a:r>
              <a:rPr lang="en-US" dirty="0" err="1"/>
              <a:t>hangeth</a:t>
            </a:r>
            <a:r>
              <a:rPr lang="en-US" dirty="0"/>
              <a:t> on a tree:</a:t>
            </a:r>
          </a:p>
          <a:p>
            <a:pPr lvl="1"/>
            <a:r>
              <a:rPr lang="en-US" dirty="0"/>
              <a:t>Jesus became a curse, and thus was blessed</a:t>
            </a:r>
            <a:r>
              <a:rPr lang="en-US" dirty="0" smtClean="0"/>
              <a:t>.</a:t>
            </a:r>
          </a:p>
          <a:p>
            <a:pPr lvl="1"/>
            <a:r>
              <a:rPr lang="en-US" dirty="0" smtClean="0"/>
              <a:t>He will be given a wife and a throne. But he was not blessed on earth, but cursed.</a:t>
            </a:r>
            <a:endParaRPr lang="en-US" dirty="0"/>
          </a:p>
          <a:p>
            <a:r>
              <a:rPr lang="en-US" dirty="0" smtClean="0">
                <a:solidFill>
                  <a:schemeClr val="tx1">
                    <a:lumMod val="65000"/>
                    <a:lumOff val="35000"/>
                  </a:schemeClr>
                </a:solidFill>
              </a:rPr>
              <a:t>The </a:t>
            </a:r>
            <a:r>
              <a:rPr lang="en-US" dirty="0">
                <a:solidFill>
                  <a:schemeClr val="tx1">
                    <a:lumMod val="65000"/>
                    <a:lumOff val="35000"/>
                  </a:schemeClr>
                </a:solidFill>
              </a:rPr>
              <a:t>only </a:t>
            </a:r>
            <a:r>
              <a:rPr lang="en-US" dirty="0" smtClean="0">
                <a:solidFill>
                  <a:schemeClr val="tx1">
                    <a:lumMod val="65000"/>
                    <a:lumOff val="35000"/>
                  </a:schemeClr>
                </a:solidFill>
              </a:rPr>
              <a:t>blessings, comfort, </a:t>
            </a:r>
            <a:r>
              <a:rPr lang="en-US" dirty="0">
                <a:solidFill>
                  <a:schemeClr val="tx1">
                    <a:lumMod val="65000"/>
                    <a:lumOff val="35000"/>
                  </a:schemeClr>
                </a:solidFill>
              </a:rPr>
              <a:t>and mercy </a:t>
            </a:r>
            <a:r>
              <a:rPr lang="en-US" u="sng" dirty="0">
                <a:solidFill>
                  <a:schemeClr val="tx1">
                    <a:lumMod val="65000"/>
                    <a:lumOff val="35000"/>
                  </a:schemeClr>
                </a:solidFill>
              </a:rPr>
              <a:t>we are due</a:t>
            </a:r>
            <a:r>
              <a:rPr lang="en-US" dirty="0">
                <a:solidFill>
                  <a:schemeClr val="tx1">
                    <a:lumMod val="65000"/>
                    <a:lumOff val="35000"/>
                  </a:schemeClr>
                </a:solidFill>
              </a:rPr>
              <a:t> in this life is </a:t>
            </a:r>
            <a:r>
              <a:rPr lang="en-US" dirty="0" smtClean="0">
                <a:solidFill>
                  <a:schemeClr val="tx1">
                    <a:lumMod val="65000"/>
                    <a:lumOff val="35000"/>
                  </a:schemeClr>
                </a:solidFill>
              </a:rPr>
              <a:t>in the Christian brethren, and in the gospel, and in the hope that we have.</a:t>
            </a:r>
            <a:endParaRPr lang="en-US" dirty="0">
              <a:solidFill>
                <a:schemeClr val="tx1">
                  <a:lumMod val="65000"/>
                  <a:lumOff val="35000"/>
                </a:schemeClr>
              </a:solidFill>
            </a:endParaRPr>
          </a:p>
          <a:p>
            <a:pPr lvl="1"/>
            <a:r>
              <a:rPr lang="en-US" dirty="0"/>
              <a:t>Not saying God can’t perform a miracle for you, or be merciful to meet your needs, or punish you less than you deserve. But he doesn’t owe you that. </a:t>
            </a:r>
            <a:r>
              <a:rPr lang="en-US" dirty="0" smtClean="0"/>
              <a:t>He’s </a:t>
            </a:r>
            <a:r>
              <a:rPr lang="en-US" dirty="0"/>
              <a:t>never promised that.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59</a:t>
            </a:fld>
            <a:endParaRPr lang="en-US"/>
          </a:p>
        </p:txBody>
      </p:sp>
    </p:spTree>
    <p:extLst>
      <p:ext uri="{BB962C8B-B14F-4D97-AF65-F5344CB8AC3E}">
        <p14:creationId xmlns:p14="http://schemas.microsoft.com/office/powerpoint/2010/main" val="314010094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u="sng" dirty="0" smtClean="0"/>
              <a:t>Counting </a:t>
            </a:r>
            <a:r>
              <a:rPr lang="en-US" u="sng" dirty="0"/>
              <a:t>Y</a:t>
            </a:r>
            <a:r>
              <a:rPr lang="en-US" u="sng" dirty="0" smtClean="0"/>
              <a:t>our Blessings</a:t>
            </a:r>
            <a:endParaRPr lang="en-US" u="sng" dirty="0"/>
          </a:p>
        </p:txBody>
      </p:sp>
      <p:sp>
        <p:nvSpPr>
          <p:cNvPr id="3" name="Subtitle 2"/>
          <p:cNvSpPr>
            <a:spLocks noGrp="1"/>
          </p:cNvSpPr>
          <p:nvPr>
            <p:ph type="subTitle" idx="1"/>
          </p:nvPr>
        </p:nvSpPr>
        <p:spPr/>
        <p:txBody>
          <a:bodyPr/>
          <a:lstStyle/>
          <a:p>
            <a:r>
              <a:rPr lang="en-US" dirty="0" smtClean="0"/>
              <a:t>Blessings are rewards.</a:t>
            </a:r>
          </a:p>
          <a:p>
            <a:r>
              <a:rPr lang="en-US" dirty="0" smtClean="0"/>
              <a:t>Blessings </a:t>
            </a:r>
            <a:r>
              <a:rPr lang="en-US" dirty="0"/>
              <a:t>are no longer </a:t>
            </a:r>
            <a:r>
              <a:rPr lang="en-US" dirty="0" smtClean="0"/>
              <a:t>given of God in </a:t>
            </a:r>
            <a:r>
              <a:rPr lang="en-US" dirty="0"/>
              <a:t>this life, but you can still have </a:t>
            </a:r>
            <a:r>
              <a:rPr lang="en-US" dirty="0" smtClean="0"/>
              <a:t>blessings </a:t>
            </a:r>
            <a:r>
              <a:rPr lang="en-US" dirty="0"/>
              <a:t>here.</a:t>
            </a:r>
          </a:p>
          <a:p>
            <a:r>
              <a:rPr lang="en-US" dirty="0"/>
              <a:t>You can take them here, or you can take them in heaven.</a:t>
            </a:r>
          </a:p>
          <a:p>
            <a:endParaRPr lang="en-US" dirty="0"/>
          </a:p>
        </p:txBody>
      </p:sp>
    </p:spTree>
    <p:extLst>
      <p:ext uri="{BB962C8B-B14F-4D97-AF65-F5344CB8AC3E}">
        <p14:creationId xmlns:p14="http://schemas.microsoft.com/office/powerpoint/2010/main" val="412568624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Luke </a:t>
            </a:r>
            <a:r>
              <a:rPr lang="en-US" dirty="0"/>
              <a:t>14:12  Then said he also to him that bade him, When thou </a:t>
            </a:r>
            <a:r>
              <a:rPr lang="en-US" dirty="0" err="1"/>
              <a:t>makest</a:t>
            </a:r>
            <a:r>
              <a:rPr lang="en-US" dirty="0"/>
              <a:t> a dinner or a supper, call not thy friends, nor thy brethren, neither thy kinsmen, nor thy rich </a:t>
            </a:r>
            <a:r>
              <a:rPr lang="en-US" dirty="0" err="1"/>
              <a:t>neighbours</a:t>
            </a:r>
            <a:r>
              <a:rPr lang="en-US" dirty="0"/>
              <a:t>; lest they also bid thee again, and </a:t>
            </a:r>
            <a:r>
              <a:rPr lang="en-US" u="sng" dirty="0"/>
              <a:t>a </a:t>
            </a:r>
            <a:r>
              <a:rPr lang="en-US" u="sng" dirty="0" err="1"/>
              <a:t>recompence</a:t>
            </a:r>
            <a:r>
              <a:rPr lang="en-US" u="sng" dirty="0"/>
              <a:t> be made thee</a:t>
            </a:r>
            <a:r>
              <a:rPr lang="en-US" dirty="0"/>
              <a:t>.</a:t>
            </a:r>
          </a:p>
          <a:p>
            <a:pPr lvl="1"/>
            <a:r>
              <a:rPr lang="en-US" dirty="0"/>
              <a:t>Oh what a </a:t>
            </a:r>
            <a:r>
              <a:rPr lang="en-US" dirty="0" smtClean="0"/>
              <a:t>blessing! We try to be a blessing to </a:t>
            </a:r>
            <a:r>
              <a:rPr lang="en-US" dirty="0" err="1" smtClean="0"/>
              <a:t>eachother</a:t>
            </a:r>
            <a:r>
              <a:rPr lang="en-US" dirty="0" smtClean="0"/>
              <a:t>.</a:t>
            </a:r>
            <a:endParaRPr lang="en-US" dirty="0"/>
          </a:p>
          <a:p>
            <a:r>
              <a:rPr lang="en-US" dirty="0"/>
              <a:t>Luke 14:13  But when thou </a:t>
            </a:r>
            <a:r>
              <a:rPr lang="en-US" dirty="0" err="1"/>
              <a:t>makest</a:t>
            </a:r>
            <a:r>
              <a:rPr lang="en-US" dirty="0"/>
              <a:t> a feast, call the poor, the maimed, the lame, the blind:</a:t>
            </a:r>
          </a:p>
          <a:p>
            <a:r>
              <a:rPr lang="en-US" dirty="0"/>
              <a:t>Luke 14:14  And </a:t>
            </a:r>
            <a:r>
              <a:rPr lang="en-US" u="sng" dirty="0"/>
              <a:t>thou shalt be blessed</a:t>
            </a:r>
            <a:r>
              <a:rPr lang="en-US" dirty="0"/>
              <a:t>; for they cannot recompense thee: for thou shalt be recompensed at the resurrection of the just.</a:t>
            </a:r>
          </a:p>
          <a:p>
            <a:pPr lvl="1"/>
            <a:r>
              <a:rPr lang="en-US" dirty="0"/>
              <a:t>There is a blessing due for giving, but guess where and when it is given?</a:t>
            </a:r>
          </a:p>
          <a:p>
            <a:pPr lvl="1"/>
            <a:r>
              <a:rPr lang="en-US" dirty="0" smtClean="0"/>
              <a:t>When </a:t>
            </a:r>
            <a:r>
              <a:rPr lang="en-US" dirty="0"/>
              <a:t>you bless you will get a blessing back. The questions is, where do you want it</a:t>
            </a:r>
            <a:r>
              <a:rPr lang="en-US" dirty="0" smtClean="0"/>
              <a:t>?</a:t>
            </a:r>
          </a:p>
          <a:p>
            <a:pPr lvl="2"/>
            <a:r>
              <a:rPr lang="en-US" dirty="0" smtClean="0"/>
              <a:t>Do good and lend, hoping for nothing again. (Luke 6:35)</a:t>
            </a:r>
            <a:endParaRPr lang="en-US" dirty="0"/>
          </a:p>
          <a:p>
            <a:pPr lvl="1"/>
            <a:r>
              <a:rPr lang="en-US" dirty="0" smtClean="0"/>
              <a:t>If the recompense </a:t>
            </a:r>
            <a:r>
              <a:rPr lang="en-US" dirty="0"/>
              <a:t>comes from men here on earth, it’s not a blessing from God. </a:t>
            </a:r>
          </a:p>
          <a:p>
            <a:pPr lvl="1"/>
            <a:r>
              <a:rPr lang="en-US" dirty="0"/>
              <a:t>The </a:t>
            </a:r>
            <a:r>
              <a:rPr lang="en-US" dirty="0" smtClean="0"/>
              <a:t>heavenly blessing </a:t>
            </a:r>
            <a:r>
              <a:rPr lang="en-US" dirty="0"/>
              <a:t>is due you </a:t>
            </a:r>
            <a:r>
              <a:rPr lang="en-US" dirty="0" smtClean="0"/>
              <a:t>from God when </a:t>
            </a:r>
            <a:r>
              <a:rPr lang="en-US" dirty="0"/>
              <a:t>there is no earthly recompense</a:t>
            </a:r>
            <a:r>
              <a:rPr lang="en-US" dirty="0" smtClean="0"/>
              <a:t>.</a:t>
            </a:r>
          </a:p>
          <a:p>
            <a:pPr lvl="2"/>
            <a:r>
              <a:rPr lang="en-US" dirty="0" smtClean="0"/>
              <a:t>Call the poor, so you will be “owed one” from God. Example from Dwight </a:t>
            </a:r>
            <a:r>
              <a:rPr lang="en-US" dirty="0" err="1" smtClean="0"/>
              <a:t>Schrute</a:t>
            </a:r>
            <a:r>
              <a:rPr lang="en-US" dirty="0" smtClean="0"/>
              <a:t> and Andy Bernard…</a:t>
            </a:r>
            <a:endParaRPr lang="en-US" dirty="0"/>
          </a:p>
          <a:p>
            <a:endParaRPr lang="en-US" dirty="0"/>
          </a:p>
        </p:txBody>
      </p:sp>
      <p:sp>
        <p:nvSpPr>
          <p:cNvPr id="3" name="Slide Number Placeholder 2"/>
          <p:cNvSpPr>
            <a:spLocks noGrp="1"/>
          </p:cNvSpPr>
          <p:nvPr>
            <p:ph type="sldNum" sz="quarter" idx="12"/>
          </p:nvPr>
        </p:nvSpPr>
        <p:spPr>
          <a:xfrm>
            <a:off x="10865224" y="6356356"/>
            <a:ext cx="488576" cy="365125"/>
          </a:xfrm>
        </p:spPr>
        <p:txBody>
          <a:bodyPr/>
          <a:lstStyle/>
          <a:p>
            <a:fld id="{172C059E-16DE-4C0D-A377-2C3D2DE09514}" type="slidenum">
              <a:rPr lang="en-US" smtClean="0"/>
              <a:t>61</a:t>
            </a:fld>
            <a:endParaRPr lang="en-US" dirty="0"/>
          </a:p>
        </p:txBody>
      </p:sp>
    </p:spTree>
    <p:extLst>
      <p:ext uri="{BB962C8B-B14F-4D97-AF65-F5344CB8AC3E}">
        <p14:creationId xmlns:p14="http://schemas.microsoft.com/office/powerpoint/2010/main" val="334820034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u="sng" dirty="0">
                <a:solidFill>
                  <a:schemeClr val="tx1">
                    <a:lumMod val="65000"/>
                    <a:lumOff val="35000"/>
                  </a:schemeClr>
                </a:solidFill>
              </a:rPr>
              <a:t>Gains and losses</a:t>
            </a:r>
          </a:p>
          <a:p>
            <a:r>
              <a:rPr lang="en-US" dirty="0"/>
              <a:t>1 Timothy 6:5  Perverse </a:t>
            </a:r>
            <a:r>
              <a:rPr lang="en-US" dirty="0" err="1"/>
              <a:t>disputings</a:t>
            </a:r>
            <a:r>
              <a:rPr lang="en-US" dirty="0"/>
              <a:t> of men of corrupt minds, and destitute of the truth, </a:t>
            </a:r>
            <a:r>
              <a:rPr lang="en-US" u="sng" dirty="0"/>
              <a:t>supposing that gain is godliness</a:t>
            </a:r>
            <a:r>
              <a:rPr lang="en-US" dirty="0"/>
              <a:t>: from such withdraw thyself.</a:t>
            </a:r>
          </a:p>
          <a:p>
            <a:pPr lvl="1"/>
            <a:r>
              <a:rPr lang="en-US" dirty="0"/>
              <a:t>Gain is never godliness. Not anymore.</a:t>
            </a:r>
          </a:p>
          <a:p>
            <a:pPr lvl="1"/>
            <a:r>
              <a:rPr lang="en-US" dirty="0"/>
              <a:t>God does not want you to gain in this life. Gain is not of God.</a:t>
            </a:r>
          </a:p>
          <a:p>
            <a:pPr lvl="1"/>
            <a:r>
              <a:rPr lang="en-US" dirty="0"/>
              <a:t>All he has promised to go is meet your needs, not increase your life.</a:t>
            </a:r>
          </a:p>
          <a:p>
            <a:r>
              <a:rPr lang="en-US" dirty="0"/>
              <a:t>Philippians 3:7  But what things were </a:t>
            </a:r>
            <a:r>
              <a:rPr lang="en-US" u="sng" dirty="0"/>
              <a:t>gain to me</a:t>
            </a:r>
            <a:r>
              <a:rPr lang="en-US" dirty="0"/>
              <a:t>, those I </a:t>
            </a:r>
            <a:r>
              <a:rPr lang="en-US" b="1" u="sng" dirty="0"/>
              <a:t>counted</a:t>
            </a:r>
            <a:r>
              <a:rPr lang="en-US" dirty="0"/>
              <a:t> </a:t>
            </a:r>
            <a:r>
              <a:rPr lang="en-US" u="sng" dirty="0"/>
              <a:t>loss for Christ</a:t>
            </a:r>
            <a:r>
              <a:rPr lang="en-US" dirty="0"/>
              <a:t>.</a:t>
            </a:r>
          </a:p>
          <a:p>
            <a:pPr lvl="1"/>
            <a:r>
              <a:rPr lang="en-US" dirty="0"/>
              <a:t>Every time you count yourself to have gained, it’s a loss for Christ!</a:t>
            </a:r>
          </a:p>
          <a:p>
            <a:pPr lvl="2"/>
            <a:r>
              <a:rPr lang="en-US" dirty="0"/>
              <a:t>Promotions, raises, honor, respect, family, friends, foods, comforts, etc.</a:t>
            </a:r>
          </a:p>
          <a:p>
            <a:pPr lvl="1"/>
            <a:r>
              <a:rPr lang="en-US" dirty="0"/>
              <a:t>We plead for SHOWERS of BLESSINGS!! (the only reference is Ezekiel 34).</a:t>
            </a:r>
          </a:p>
          <a:p>
            <a:pPr lvl="1"/>
            <a:r>
              <a:rPr lang="en-US" dirty="0"/>
              <a:t>We COUNT OUR BLESSINGS, naming them one by one!</a:t>
            </a:r>
          </a:p>
          <a:p>
            <a:pPr lvl="1"/>
            <a:r>
              <a:rPr lang="en-US" dirty="0"/>
              <a:t>No other song in the standard Hymnbook </a:t>
            </a:r>
            <a:r>
              <a:rPr lang="en-US" dirty="0" smtClean="0"/>
              <a:t>have I seen to be so wrong </a:t>
            </a:r>
            <a:r>
              <a:rPr lang="en-US" dirty="0" err="1" smtClean="0"/>
              <a:t>doctinally</a:t>
            </a:r>
            <a:r>
              <a:rPr lang="en-US" dirty="0" smtClean="0"/>
              <a:t>.</a:t>
            </a:r>
            <a:endParaRPr lang="en-US" dirty="0"/>
          </a:p>
          <a:p>
            <a:pPr lvl="1"/>
            <a:r>
              <a:rPr lang="en-US" dirty="0"/>
              <a:t>You either are working to make this life better or your next life better.</a:t>
            </a:r>
          </a:p>
          <a:p>
            <a:pPr lvl="1"/>
            <a:r>
              <a:rPr lang="en-US" dirty="0"/>
              <a:t>You either count your blessing here, or count them in heaven.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62</a:t>
            </a:fld>
            <a:endParaRPr lang="en-US"/>
          </a:p>
        </p:txBody>
      </p:sp>
    </p:spTree>
    <p:extLst>
      <p:ext uri="{BB962C8B-B14F-4D97-AF65-F5344CB8AC3E}">
        <p14:creationId xmlns:p14="http://schemas.microsoft.com/office/powerpoint/2010/main" val="236921956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Philippians 3:8  Yea doubtless, and </a:t>
            </a:r>
            <a:r>
              <a:rPr lang="en-US" b="1" u="sng" dirty="0"/>
              <a:t>I count</a:t>
            </a:r>
            <a:r>
              <a:rPr lang="en-US" dirty="0"/>
              <a:t> all things but loss for the excellency of the knowledge of Christ Jesus my Lord: for whom I have suffered the loss of all things, and </a:t>
            </a:r>
            <a:r>
              <a:rPr lang="en-US" b="1" u="sng" dirty="0"/>
              <a:t>do count</a:t>
            </a:r>
            <a:r>
              <a:rPr lang="en-US" dirty="0"/>
              <a:t> them but dung, that I may win Christ,</a:t>
            </a:r>
          </a:p>
          <a:p>
            <a:r>
              <a:rPr lang="en-US" dirty="0"/>
              <a:t>Philippians 3:13  Brethren, </a:t>
            </a:r>
            <a:r>
              <a:rPr lang="en-US" u="sng" dirty="0"/>
              <a:t>I count not myself to have apprehended</a:t>
            </a:r>
            <a:r>
              <a:rPr lang="en-US" dirty="0"/>
              <a:t>: but this one thing I do, forgetting those things which are behind, and reaching forth unto those things which are before,</a:t>
            </a:r>
          </a:p>
          <a:p>
            <a:pPr lvl="1"/>
            <a:r>
              <a:rPr lang="en-US" dirty="0"/>
              <a:t>Paul did not count his blessings. He said I have nothing, I have dung</a:t>
            </a:r>
            <a:r>
              <a:rPr lang="en-US" dirty="0" smtClean="0"/>
              <a:t>.</a:t>
            </a:r>
          </a:p>
          <a:p>
            <a:pPr lvl="1"/>
            <a:r>
              <a:rPr lang="en-US" dirty="0" smtClean="0"/>
              <a:t>Nothing of what I have did God give me as a reward. I have as yet received no rewards!</a:t>
            </a:r>
          </a:p>
          <a:p>
            <a:pPr lvl="1"/>
            <a:r>
              <a:rPr lang="en-US" dirty="0" smtClean="0"/>
              <a:t>But what about your life, your breath? Isn’t that a blessing?</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63</a:t>
            </a:fld>
            <a:endParaRPr lang="en-US"/>
          </a:p>
        </p:txBody>
      </p:sp>
    </p:spTree>
    <p:extLst>
      <p:ext uri="{BB962C8B-B14F-4D97-AF65-F5344CB8AC3E}">
        <p14:creationId xmlns:p14="http://schemas.microsoft.com/office/powerpoint/2010/main" val="284757020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20:22  And now, behold, I go bound in the spirit unto Jerusalem, not knowing the things that shall befall me </a:t>
            </a:r>
            <a:r>
              <a:rPr lang="en-US" dirty="0" smtClean="0"/>
              <a:t>there: 23  </a:t>
            </a:r>
            <a:r>
              <a:rPr lang="en-US" dirty="0"/>
              <a:t>Save that the Holy Ghost </a:t>
            </a:r>
            <a:r>
              <a:rPr lang="en-US" dirty="0" err="1"/>
              <a:t>witnesseth</a:t>
            </a:r>
            <a:r>
              <a:rPr lang="en-US" dirty="0"/>
              <a:t> in every city, saying that </a:t>
            </a:r>
            <a:r>
              <a:rPr lang="en-US" u="sng" dirty="0"/>
              <a:t>bonds and afflictions abide </a:t>
            </a:r>
            <a:r>
              <a:rPr lang="en-US" u="sng" dirty="0" smtClean="0"/>
              <a:t>me</a:t>
            </a:r>
            <a:r>
              <a:rPr lang="en-US" dirty="0" smtClean="0"/>
              <a:t>. 24  </a:t>
            </a:r>
            <a:r>
              <a:rPr lang="en-US" dirty="0"/>
              <a:t>But </a:t>
            </a:r>
            <a:r>
              <a:rPr lang="en-US" u="sng" dirty="0"/>
              <a:t>none of these things move me</a:t>
            </a:r>
            <a:r>
              <a:rPr lang="en-US" dirty="0"/>
              <a:t>, </a:t>
            </a:r>
            <a:r>
              <a:rPr lang="en-US" b="1" u="sng" dirty="0"/>
              <a:t>neither count I my life</a:t>
            </a:r>
            <a:r>
              <a:rPr lang="en-US" dirty="0"/>
              <a:t> dear unto myself, so that I might finish my course with joy, and the ministry, which I have received of the Lord Jesus, to testify the gospel of the grace of God.</a:t>
            </a:r>
          </a:p>
          <a:p>
            <a:pPr lvl="1"/>
            <a:r>
              <a:rPr lang="en-US" dirty="0" smtClean="0"/>
              <a:t>Paul </a:t>
            </a:r>
            <a:r>
              <a:rPr lang="en-US" dirty="0"/>
              <a:t>didn’t even count his own life as a blessing, as a possession.</a:t>
            </a:r>
          </a:p>
          <a:p>
            <a:pPr lvl="1"/>
            <a:r>
              <a:rPr lang="en-US" dirty="0"/>
              <a:t>How many people count it a blessing to be alive.</a:t>
            </a:r>
          </a:p>
          <a:p>
            <a:pPr lvl="1"/>
            <a:r>
              <a:rPr lang="en-US" dirty="0"/>
              <a:t>I’ve heard it personally, “I’m alive, therefore I am blessed”.</a:t>
            </a:r>
          </a:p>
          <a:p>
            <a:pPr lvl="1"/>
            <a:r>
              <a:rPr lang="en-US" dirty="0"/>
              <a:t>In fact, it’s the exact opposite. You are cursed where it matters.</a:t>
            </a:r>
          </a:p>
          <a:p>
            <a:pPr lvl="1"/>
            <a:r>
              <a:rPr lang="en-US" dirty="0"/>
              <a:t>You </a:t>
            </a:r>
            <a:r>
              <a:rPr lang="en-US" dirty="0" smtClean="0"/>
              <a:t>should desire </a:t>
            </a:r>
            <a:r>
              <a:rPr lang="en-US" dirty="0"/>
              <a:t>to be a curse </a:t>
            </a:r>
            <a:r>
              <a:rPr lang="en-US" dirty="0" smtClean="0"/>
              <a:t>here (for His sake), </a:t>
            </a:r>
            <a:r>
              <a:rPr lang="en-US" dirty="0"/>
              <a:t>and to be blessed in heaven</a:t>
            </a:r>
            <a:r>
              <a:rPr lang="en-US" dirty="0" smtClean="0"/>
              <a:t>.</a:t>
            </a:r>
          </a:p>
          <a:p>
            <a:pPr lvl="1"/>
            <a:r>
              <a:rPr lang="en-US" dirty="0"/>
              <a:t>Afflictions didn’t even move Paul. He didn’t call out to God to fix his issues</a:t>
            </a:r>
            <a:r>
              <a:rPr lang="en-US" dirty="0" smtClean="0"/>
              <a:t>.</a:t>
            </a:r>
          </a:p>
          <a:p>
            <a:r>
              <a:rPr lang="en-US" dirty="0"/>
              <a:t>James 1:2  My brethren, </a:t>
            </a:r>
            <a:r>
              <a:rPr lang="en-US" u="sng" dirty="0"/>
              <a:t>count it</a:t>
            </a:r>
            <a:r>
              <a:rPr lang="en-US" dirty="0"/>
              <a:t> all joy when ye fall into divers temptations</a:t>
            </a:r>
            <a:r>
              <a:rPr lang="en-US" dirty="0" smtClean="0"/>
              <a:t>;</a:t>
            </a:r>
          </a:p>
          <a:p>
            <a:pPr lvl="1"/>
            <a:r>
              <a:rPr lang="en-US" dirty="0" smtClean="0"/>
              <a:t>What SHOULD we count?</a:t>
            </a:r>
            <a:endParaRPr lang="en-US" dirty="0"/>
          </a:p>
          <a:p>
            <a:pPr lvl="1"/>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64</a:t>
            </a:fld>
            <a:endParaRPr lang="en-US"/>
          </a:p>
        </p:txBody>
      </p:sp>
    </p:spTree>
    <p:extLst>
      <p:ext uri="{BB962C8B-B14F-4D97-AF65-F5344CB8AC3E}">
        <p14:creationId xmlns:p14="http://schemas.microsoft.com/office/powerpoint/2010/main" val="373554960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Corinthians 11:18  </a:t>
            </a:r>
            <a:r>
              <a:rPr lang="en-US" u="sng" dirty="0"/>
              <a:t>Seeing that many glory after the flesh</a:t>
            </a:r>
            <a:r>
              <a:rPr lang="en-US" dirty="0"/>
              <a:t>, I will glory also</a:t>
            </a:r>
            <a:r>
              <a:rPr lang="en-US" dirty="0" smtClean="0"/>
              <a:t>.</a:t>
            </a:r>
          </a:p>
          <a:p>
            <a:pPr lvl="1"/>
            <a:r>
              <a:rPr lang="en-US" dirty="0" smtClean="0"/>
              <a:t>Ready? Paul is about to glory. He’s about to “count his blessings”.</a:t>
            </a:r>
            <a:endParaRPr lang="en-US" dirty="0"/>
          </a:p>
          <a:p>
            <a:r>
              <a:rPr lang="en-US" dirty="0"/>
              <a:t>2 Corinthians 11:19  For ye suffer fools gladly, seeing ye yourselves are wise</a:t>
            </a:r>
            <a:r>
              <a:rPr lang="en-US" dirty="0" smtClean="0"/>
              <a:t>.</a:t>
            </a:r>
            <a:endParaRPr lang="en-US" dirty="0"/>
          </a:p>
          <a:p>
            <a:r>
              <a:rPr lang="en-US" dirty="0"/>
              <a:t>2 Corinthians 11:20  </a:t>
            </a:r>
            <a:r>
              <a:rPr lang="en-US" u="sng" dirty="0"/>
              <a:t>For ye suffer</a:t>
            </a:r>
            <a:r>
              <a:rPr lang="en-US" dirty="0"/>
              <a:t>, if a man bring you into bondage, if a man devour you, if a man take of you, if a man exalt himself, if a man smite you on the face</a:t>
            </a:r>
            <a:r>
              <a:rPr lang="en-US" dirty="0" smtClean="0"/>
              <a:t>.</a:t>
            </a:r>
          </a:p>
          <a:p>
            <a:pPr lvl="1"/>
            <a:r>
              <a:rPr lang="en-US" dirty="0" smtClean="0"/>
              <a:t>Steal from you, smite you, embarrasses you, humble you, enslave you, destroy you.</a:t>
            </a:r>
            <a:endParaRPr lang="en-US" dirty="0"/>
          </a:p>
          <a:p>
            <a:r>
              <a:rPr lang="en-US" dirty="0"/>
              <a:t>2 Corinthians 11:21  </a:t>
            </a:r>
            <a:r>
              <a:rPr lang="en-US" u="sng" dirty="0"/>
              <a:t>I speak as concerning reproach</a:t>
            </a:r>
            <a:r>
              <a:rPr lang="en-US" dirty="0"/>
              <a:t>, as though we had been weak. Howbeit </a:t>
            </a:r>
            <a:r>
              <a:rPr lang="en-US" dirty="0" err="1"/>
              <a:t>whereinsoever</a:t>
            </a:r>
            <a:r>
              <a:rPr lang="en-US" dirty="0"/>
              <a:t> any is bold, (I speak foolishly,) I am bold also</a:t>
            </a:r>
            <a:r>
              <a:rPr lang="en-US" dirty="0" smtClean="0"/>
              <a:t>.</a:t>
            </a:r>
          </a:p>
          <a:p>
            <a:pPr lvl="1"/>
            <a:r>
              <a:rPr lang="en-US" dirty="0" smtClean="0"/>
              <a:t>Paul is about to play the glory game. He’s about to count his blessings for us.</a:t>
            </a:r>
            <a:endParaRPr lang="en-US" dirty="0"/>
          </a:p>
          <a:p>
            <a:r>
              <a:rPr lang="en-US" dirty="0"/>
              <a:t>2 Corinthians 11:22  Are they Hebrews? so am I. Are they Israelites? so am I. Are they the seed of Abraham? so am I</a:t>
            </a:r>
            <a:r>
              <a:rPr lang="en-US" dirty="0" smtClean="0"/>
              <a:t>.</a:t>
            </a:r>
            <a:endParaRPr lang="en-US" dirty="0"/>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65</a:t>
            </a:fld>
            <a:endParaRPr lang="en-US"/>
          </a:p>
        </p:txBody>
      </p:sp>
    </p:spTree>
    <p:extLst>
      <p:ext uri="{BB962C8B-B14F-4D97-AF65-F5344CB8AC3E}">
        <p14:creationId xmlns:p14="http://schemas.microsoft.com/office/powerpoint/2010/main" val="170494609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Corinthians 11:23  Are they ministers of Christ? (I speak as a fool) I am more; in </a:t>
            </a:r>
            <a:r>
              <a:rPr lang="en-US" u="sng" dirty="0" err="1"/>
              <a:t>labours</a:t>
            </a:r>
            <a:r>
              <a:rPr lang="en-US" u="sng" dirty="0"/>
              <a:t> more abundant</a:t>
            </a:r>
            <a:r>
              <a:rPr lang="en-US" dirty="0"/>
              <a:t>, in </a:t>
            </a:r>
            <a:r>
              <a:rPr lang="en-US" u="sng" dirty="0"/>
              <a:t>stripes above measure</a:t>
            </a:r>
            <a:r>
              <a:rPr lang="en-US" dirty="0"/>
              <a:t>, in </a:t>
            </a:r>
            <a:r>
              <a:rPr lang="en-US" u="sng" dirty="0"/>
              <a:t>prisons more frequent</a:t>
            </a:r>
            <a:r>
              <a:rPr lang="en-US" dirty="0"/>
              <a:t>, in </a:t>
            </a:r>
            <a:r>
              <a:rPr lang="en-US" u="sng" dirty="0"/>
              <a:t>deaths oft</a:t>
            </a:r>
            <a:r>
              <a:rPr lang="en-US" dirty="0"/>
              <a:t>.</a:t>
            </a:r>
          </a:p>
          <a:p>
            <a:r>
              <a:rPr lang="en-US" dirty="0"/>
              <a:t>2 Corinthians 11:24  Of the Jews </a:t>
            </a:r>
            <a:r>
              <a:rPr lang="en-US" u="sng" dirty="0"/>
              <a:t>five times </a:t>
            </a:r>
            <a:r>
              <a:rPr lang="en-US" dirty="0"/>
              <a:t>received I </a:t>
            </a:r>
            <a:r>
              <a:rPr lang="en-US" u="sng" dirty="0"/>
              <a:t>forty stripes save one</a:t>
            </a:r>
            <a:r>
              <a:rPr lang="en-US" dirty="0" smtClean="0"/>
              <a:t>.</a:t>
            </a:r>
            <a:endParaRPr lang="en-US" dirty="0"/>
          </a:p>
          <a:p>
            <a:r>
              <a:rPr lang="en-US" dirty="0"/>
              <a:t>2 Corinthians 11:25  </a:t>
            </a:r>
            <a:r>
              <a:rPr lang="en-US" u="sng" dirty="0"/>
              <a:t>Thrice</a:t>
            </a:r>
            <a:r>
              <a:rPr lang="en-US" dirty="0"/>
              <a:t> was I beaten with rods, </a:t>
            </a:r>
            <a:r>
              <a:rPr lang="en-US" u="sng" dirty="0"/>
              <a:t>once</a:t>
            </a:r>
            <a:r>
              <a:rPr lang="en-US" dirty="0"/>
              <a:t> was I stoned, </a:t>
            </a:r>
            <a:r>
              <a:rPr lang="en-US" u="sng" dirty="0"/>
              <a:t>thrice</a:t>
            </a:r>
            <a:r>
              <a:rPr lang="en-US" dirty="0"/>
              <a:t> I suffered shipwreck, </a:t>
            </a:r>
            <a:r>
              <a:rPr lang="en-US" u="sng" dirty="0"/>
              <a:t>a night and a day </a:t>
            </a:r>
            <a:r>
              <a:rPr lang="en-US" dirty="0"/>
              <a:t>I have been in the deep</a:t>
            </a:r>
            <a:r>
              <a:rPr lang="en-US" dirty="0" smtClean="0"/>
              <a:t>;</a:t>
            </a:r>
            <a:endParaRPr lang="en-US" dirty="0"/>
          </a:p>
          <a:p>
            <a:r>
              <a:rPr lang="en-US" dirty="0"/>
              <a:t>2 Corinthians 11:26  In </a:t>
            </a:r>
            <a:r>
              <a:rPr lang="en-US" dirty="0" err="1"/>
              <a:t>journeyings</a:t>
            </a:r>
            <a:r>
              <a:rPr lang="en-US" dirty="0"/>
              <a:t> </a:t>
            </a:r>
            <a:r>
              <a:rPr lang="en-US" u="sng" dirty="0"/>
              <a:t>often</a:t>
            </a:r>
            <a:r>
              <a:rPr lang="en-US" dirty="0"/>
              <a:t>, in </a:t>
            </a:r>
            <a:r>
              <a:rPr lang="en-US" u="sng" dirty="0"/>
              <a:t>perils</a:t>
            </a:r>
            <a:r>
              <a:rPr lang="en-US" dirty="0"/>
              <a:t> of waters, in </a:t>
            </a:r>
            <a:r>
              <a:rPr lang="en-US" u="sng" dirty="0"/>
              <a:t>perils</a:t>
            </a:r>
            <a:r>
              <a:rPr lang="en-US" dirty="0"/>
              <a:t> of robbers, in </a:t>
            </a:r>
            <a:r>
              <a:rPr lang="en-US" u="sng" dirty="0"/>
              <a:t>perils</a:t>
            </a:r>
            <a:r>
              <a:rPr lang="en-US" dirty="0"/>
              <a:t> by mine own countrymen, in </a:t>
            </a:r>
            <a:r>
              <a:rPr lang="en-US" u="sng" dirty="0"/>
              <a:t>perils</a:t>
            </a:r>
            <a:r>
              <a:rPr lang="en-US" dirty="0"/>
              <a:t> by the heathen, in </a:t>
            </a:r>
            <a:r>
              <a:rPr lang="en-US" u="sng" dirty="0"/>
              <a:t>perils</a:t>
            </a:r>
            <a:r>
              <a:rPr lang="en-US" dirty="0"/>
              <a:t> in the city, in </a:t>
            </a:r>
            <a:r>
              <a:rPr lang="en-US" u="sng" dirty="0"/>
              <a:t>perils</a:t>
            </a:r>
            <a:r>
              <a:rPr lang="en-US" dirty="0"/>
              <a:t> in the wilderness, in </a:t>
            </a:r>
            <a:r>
              <a:rPr lang="en-US" u="sng" dirty="0"/>
              <a:t>perils</a:t>
            </a:r>
            <a:r>
              <a:rPr lang="en-US" dirty="0"/>
              <a:t> in the sea, in </a:t>
            </a:r>
            <a:r>
              <a:rPr lang="en-US" u="sng" dirty="0"/>
              <a:t>perils</a:t>
            </a:r>
            <a:r>
              <a:rPr lang="en-US" dirty="0"/>
              <a:t> among false brethren</a:t>
            </a:r>
            <a:r>
              <a:rPr lang="en-US" dirty="0" smtClean="0"/>
              <a:t>;</a:t>
            </a:r>
          </a:p>
          <a:p>
            <a:pPr lvl="1"/>
            <a:r>
              <a:rPr lang="en-US" dirty="0" smtClean="0"/>
              <a:t>Even journeying, travelling is suffering for Christ.</a:t>
            </a:r>
          </a:p>
          <a:p>
            <a:pPr lvl="1"/>
            <a:r>
              <a:rPr lang="en-US" dirty="0" smtClean="0"/>
              <a:t>My possessions, health, life was constantly in peril. I could have died at any time, and OFTEN I did.</a:t>
            </a:r>
          </a:p>
        </p:txBody>
      </p:sp>
      <p:sp>
        <p:nvSpPr>
          <p:cNvPr id="3" name="Slide Number Placeholder 2"/>
          <p:cNvSpPr>
            <a:spLocks noGrp="1"/>
          </p:cNvSpPr>
          <p:nvPr>
            <p:ph type="sldNum" sz="quarter" idx="12"/>
          </p:nvPr>
        </p:nvSpPr>
        <p:spPr/>
        <p:txBody>
          <a:bodyPr/>
          <a:lstStyle/>
          <a:p>
            <a:fld id="{172C059E-16DE-4C0D-A377-2C3D2DE09514}" type="slidenum">
              <a:rPr lang="en-US" smtClean="0"/>
              <a:t>66</a:t>
            </a:fld>
            <a:endParaRPr lang="en-US"/>
          </a:p>
        </p:txBody>
      </p:sp>
    </p:spTree>
    <p:extLst>
      <p:ext uri="{BB962C8B-B14F-4D97-AF65-F5344CB8AC3E}">
        <p14:creationId xmlns:p14="http://schemas.microsoft.com/office/powerpoint/2010/main" val="135793351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Corinthians 11:27  In weariness and painfulness, in </a:t>
            </a:r>
            <a:r>
              <a:rPr lang="en-US" dirty="0" err="1"/>
              <a:t>watchings</a:t>
            </a:r>
            <a:r>
              <a:rPr lang="en-US" dirty="0"/>
              <a:t> </a:t>
            </a:r>
            <a:r>
              <a:rPr lang="en-US" u="sng" dirty="0"/>
              <a:t>often</a:t>
            </a:r>
            <a:r>
              <a:rPr lang="en-US" dirty="0"/>
              <a:t>, in hunger and thirst, in </a:t>
            </a:r>
            <a:r>
              <a:rPr lang="en-US" dirty="0" err="1"/>
              <a:t>fastings</a:t>
            </a:r>
            <a:r>
              <a:rPr lang="en-US" dirty="0"/>
              <a:t> </a:t>
            </a:r>
            <a:r>
              <a:rPr lang="en-US" u="sng" dirty="0"/>
              <a:t>often</a:t>
            </a:r>
            <a:r>
              <a:rPr lang="en-US" dirty="0"/>
              <a:t>, in cold and nakedness.</a:t>
            </a:r>
          </a:p>
          <a:p>
            <a:r>
              <a:rPr lang="en-US" dirty="0" smtClean="0"/>
              <a:t>Hebrews </a:t>
            </a:r>
            <a:r>
              <a:rPr lang="en-US" dirty="0"/>
              <a:t>11:13  These all died in faith, not having received the promises, but having seen them afar off, and were persuaded of them, and embraced them, and confessed that </a:t>
            </a:r>
            <a:r>
              <a:rPr lang="en-US" u="sng" dirty="0"/>
              <a:t>they were strangers and pilgrims on the earth</a:t>
            </a:r>
            <a:r>
              <a:rPr lang="en-US" dirty="0" smtClean="0"/>
              <a:t>.</a:t>
            </a:r>
          </a:p>
          <a:p>
            <a:pPr lvl="1"/>
            <a:r>
              <a:rPr lang="en-US" dirty="0" smtClean="0"/>
              <a:t>We are at home on the earth. We’ve found our home. We are planning for our lives, protecting our bodies, our money, and hiding in our homes.</a:t>
            </a:r>
          </a:p>
          <a:p>
            <a:pPr lvl="2"/>
            <a:r>
              <a:rPr lang="en-US" dirty="0" smtClean="0"/>
              <a:t>Its wrong, its pathetic. You are pathetic. I am pathetic.</a:t>
            </a:r>
          </a:p>
          <a:p>
            <a:pPr lvl="1"/>
            <a:r>
              <a:rPr lang="en-US" dirty="0" smtClean="0"/>
              <a:t>These are the people that are rewarded in heaven.</a:t>
            </a:r>
            <a:endParaRPr lang="en-US" dirty="0"/>
          </a:p>
          <a:p>
            <a:r>
              <a:rPr lang="en-US" dirty="0"/>
              <a:t>2 Corinthians 11:28  Beside those things that are without, that which cometh upon me daily, </a:t>
            </a:r>
            <a:r>
              <a:rPr lang="en-US" u="sng" dirty="0"/>
              <a:t>the care of all the churches</a:t>
            </a:r>
            <a:r>
              <a:rPr lang="en-US" dirty="0" smtClean="0"/>
              <a:t>.</a:t>
            </a:r>
          </a:p>
          <a:p>
            <a:pPr lvl="1"/>
            <a:r>
              <a:rPr lang="en-US" dirty="0" smtClean="0"/>
              <a:t>Any burden for Christ’s sake.</a:t>
            </a:r>
            <a:endParaRPr lang="en-US" dirty="0"/>
          </a:p>
          <a:p>
            <a:r>
              <a:rPr lang="en-US" dirty="0"/>
              <a:t>2 Corinthians 12:15  And I will very gladly spend and be spent for you; though the more abundantly I love you, the less I be </a:t>
            </a:r>
            <a:r>
              <a:rPr lang="en-US" dirty="0" smtClean="0"/>
              <a:t>loved.</a:t>
            </a:r>
          </a:p>
        </p:txBody>
      </p:sp>
      <p:sp>
        <p:nvSpPr>
          <p:cNvPr id="3" name="Slide Number Placeholder 2"/>
          <p:cNvSpPr>
            <a:spLocks noGrp="1"/>
          </p:cNvSpPr>
          <p:nvPr>
            <p:ph type="sldNum" sz="quarter" idx="12"/>
          </p:nvPr>
        </p:nvSpPr>
        <p:spPr/>
        <p:txBody>
          <a:bodyPr/>
          <a:lstStyle/>
          <a:p>
            <a:fld id="{172C059E-16DE-4C0D-A377-2C3D2DE09514}" type="slidenum">
              <a:rPr lang="en-US" smtClean="0"/>
              <a:t>67</a:t>
            </a:fld>
            <a:endParaRPr lang="en-US"/>
          </a:p>
        </p:txBody>
      </p:sp>
    </p:spTree>
    <p:extLst>
      <p:ext uri="{BB962C8B-B14F-4D97-AF65-F5344CB8AC3E}">
        <p14:creationId xmlns:p14="http://schemas.microsoft.com/office/powerpoint/2010/main" val="23576142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Corinthians 11:29  </a:t>
            </a:r>
            <a:r>
              <a:rPr lang="en-US" u="sng" dirty="0"/>
              <a:t>Who is weak, and I am not weak</a:t>
            </a:r>
            <a:r>
              <a:rPr lang="en-US" dirty="0"/>
              <a:t>? who is offended, and I burn not?</a:t>
            </a:r>
          </a:p>
          <a:p>
            <a:pPr lvl="1"/>
            <a:r>
              <a:rPr lang="en-US" dirty="0"/>
              <a:t>The strongest Christian that ever lived was also one of the </a:t>
            </a:r>
            <a:r>
              <a:rPr lang="en-US" b="1" u="sng" dirty="0"/>
              <a:t>weak</a:t>
            </a:r>
            <a:r>
              <a:rPr lang="en-US" dirty="0"/>
              <a:t>est in the </a:t>
            </a:r>
            <a:r>
              <a:rPr lang="en-US" dirty="0" smtClean="0"/>
              <a:t>flesh.</a:t>
            </a:r>
          </a:p>
          <a:p>
            <a:r>
              <a:rPr lang="en-US" dirty="0" smtClean="0"/>
              <a:t>Galatians </a:t>
            </a:r>
            <a:r>
              <a:rPr lang="en-US" dirty="0"/>
              <a:t>4:13  Ye know how </a:t>
            </a:r>
            <a:r>
              <a:rPr lang="en-US" u="sng" dirty="0"/>
              <a:t>through infirmity of the flesh I preached</a:t>
            </a:r>
            <a:r>
              <a:rPr lang="en-US" dirty="0"/>
              <a:t> the gospel unto you at the first.</a:t>
            </a:r>
          </a:p>
          <a:p>
            <a:r>
              <a:rPr lang="en-US" dirty="0"/>
              <a:t>2 Corinthians 10:10  For his letters, say they, are weighty and powerful; but </a:t>
            </a:r>
            <a:r>
              <a:rPr lang="en-US" u="sng" dirty="0"/>
              <a:t>his bodily presence is weak</a:t>
            </a:r>
            <a:r>
              <a:rPr lang="en-US" dirty="0"/>
              <a:t>, and his speech contemptible</a:t>
            </a:r>
            <a:r>
              <a:rPr lang="en-US" dirty="0" smtClean="0"/>
              <a:t>.</a:t>
            </a:r>
          </a:p>
        </p:txBody>
      </p:sp>
      <p:sp>
        <p:nvSpPr>
          <p:cNvPr id="3" name="Slide Number Placeholder 2"/>
          <p:cNvSpPr>
            <a:spLocks noGrp="1"/>
          </p:cNvSpPr>
          <p:nvPr>
            <p:ph type="sldNum" sz="quarter" idx="12"/>
          </p:nvPr>
        </p:nvSpPr>
        <p:spPr>
          <a:xfrm>
            <a:off x="10986246" y="6356356"/>
            <a:ext cx="367553" cy="365125"/>
          </a:xfrm>
        </p:spPr>
        <p:txBody>
          <a:bodyPr/>
          <a:lstStyle/>
          <a:p>
            <a:fld id="{172C059E-16DE-4C0D-A377-2C3D2DE09514}" type="slidenum">
              <a:rPr lang="en-US" smtClean="0"/>
              <a:t>68</a:t>
            </a:fld>
            <a:endParaRPr lang="en-US" dirty="0"/>
          </a:p>
        </p:txBody>
      </p:sp>
    </p:spTree>
    <p:extLst>
      <p:ext uri="{BB962C8B-B14F-4D97-AF65-F5344CB8AC3E}">
        <p14:creationId xmlns:p14="http://schemas.microsoft.com/office/powerpoint/2010/main" val="288848284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600" dirty="0"/>
              <a:t>2 Corinthians 11:30  </a:t>
            </a:r>
            <a:r>
              <a:rPr lang="en-US" sz="3600" b="1" u="sng" dirty="0"/>
              <a:t>If I must needs glory, I will glory of the things which concern mine infirmities</a:t>
            </a:r>
            <a:r>
              <a:rPr lang="en-US" sz="3600" dirty="0"/>
              <a:t>.</a:t>
            </a:r>
          </a:p>
          <a:p>
            <a:pPr lvl="1"/>
            <a:r>
              <a:rPr lang="en-US" dirty="0"/>
              <a:t>If you want to count blessings, let me show you mine.</a:t>
            </a:r>
          </a:p>
          <a:p>
            <a:pPr lvl="1"/>
            <a:r>
              <a:rPr lang="en-US" dirty="0"/>
              <a:t>I am weak, I’ve suffered, labored, was distressed, sickened, and killed.</a:t>
            </a:r>
          </a:p>
          <a:p>
            <a:pPr lvl="1"/>
            <a:r>
              <a:rPr lang="en-US" dirty="0"/>
              <a:t>Stop counting your blessings, instead IF you must glory, count your losses, count your weaknesses, count how many people HATE you, how many people want to hurt you, sick their dogs on you, </a:t>
            </a:r>
            <a:r>
              <a:rPr lang="en-US" dirty="0" smtClean="0"/>
              <a:t>punch </a:t>
            </a:r>
            <a:r>
              <a:rPr lang="en-US" dirty="0"/>
              <a:t>you in the face, </a:t>
            </a:r>
            <a:r>
              <a:rPr lang="en-US" dirty="0" smtClean="0"/>
              <a:t>how </a:t>
            </a:r>
            <a:r>
              <a:rPr lang="en-US" dirty="0"/>
              <a:t>many people want to spit in your </a:t>
            </a:r>
            <a:r>
              <a:rPr lang="en-US" dirty="0" smtClean="0"/>
              <a:t>face, count how many times you’ve lost your time, possessions, money, health, for the lost, for the Church.</a:t>
            </a:r>
            <a:endParaRPr lang="en-US" dirty="0"/>
          </a:p>
          <a:p>
            <a:pPr lvl="1"/>
            <a:r>
              <a:rPr lang="en-US" dirty="0"/>
              <a:t>THOSE are the things we should rejoice in.</a:t>
            </a:r>
          </a:p>
          <a:p>
            <a:pPr lvl="1"/>
            <a:r>
              <a:rPr lang="en-US" dirty="0"/>
              <a:t>Stop seeking the good, the best things in life.</a:t>
            </a:r>
          </a:p>
          <a:p>
            <a:pPr lvl="1"/>
            <a:r>
              <a:rPr lang="en-US" dirty="0"/>
              <a:t>Seek how you can labor for Christ, become weak for Christ, cursed for Christ.</a:t>
            </a:r>
          </a:p>
          <a:p>
            <a:r>
              <a:rPr lang="en-US" dirty="0"/>
              <a:t>John 9:4  I must work the works of him that sent me, while it is day: the night cometh, when no man can work.</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69</a:t>
            </a:fld>
            <a:endParaRPr lang="en-US"/>
          </a:p>
        </p:txBody>
      </p:sp>
    </p:spTree>
    <p:extLst>
      <p:ext uri="{BB962C8B-B14F-4D97-AF65-F5344CB8AC3E}">
        <p14:creationId xmlns:p14="http://schemas.microsoft.com/office/powerpoint/2010/main" val="9281835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Corinthians 12:1  </a:t>
            </a:r>
            <a:r>
              <a:rPr lang="en-US" u="sng" dirty="0"/>
              <a:t>It is not expedient for me doubtless to glory</a:t>
            </a:r>
            <a:r>
              <a:rPr lang="en-US" dirty="0"/>
              <a:t>. I will come to visions and revelations of the Lord</a:t>
            </a:r>
            <a:r>
              <a:rPr lang="en-US" dirty="0" smtClean="0"/>
              <a:t>.</a:t>
            </a:r>
            <a:endParaRPr lang="en-US" dirty="0"/>
          </a:p>
          <a:p>
            <a:r>
              <a:rPr lang="en-US" dirty="0"/>
              <a:t>2 Corinthians 12:2  I knew a man in Christ above fourteen years ago, (whether in the body, I cannot tell; or whether out of the body, I cannot tell: God </a:t>
            </a:r>
            <a:r>
              <a:rPr lang="en-US" dirty="0" err="1"/>
              <a:t>knoweth</a:t>
            </a:r>
            <a:r>
              <a:rPr lang="en-US" dirty="0"/>
              <a:t>;) such an one caught up to the third heaven</a:t>
            </a:r>
            <a:r>
              <a:rPr lang="en-US" dirty="0" smtClean="0"/>
              <a:t>.</a:t>
            </a:r>
            <a:endParaRPr lang="en-US" dirty="0"/>
          </a:p>
          <a:p>
            <a:r>
              <a:rPr lang="en-US" dirty="0"/>
              <a:t>2 Corinthians 12:3  And I knew such a man, (whether in the body, or out of the body, I cannot tell: God </a:t>
            </a:r>
            <a:r>
              <a:rPr lang="en-US" dirty="0" err="1"/>
              <a:t>knoweth</a:t>
            </a:r>
            <a:r>
              <a:rPr lang="en-US" dirty="0" smtClean="0"/>
              <a:t>;)</a:t>
            </a:r>
          </a:p>
          <a:p>
            <a:pPr lvl="1"/>
            <a:r>
              <a:rPr lang="en-US" dirty="0" smtClean="0"/>
              <a:t>Most believe Paul was caught up to heaven when he was stoned and thought to be dead.</a:t>
            </a:r>
            <a:endParaRPr lang="en-US" dirty="0"/>
          </a:p>
          <a:p>
            <a:r>
              <a:rPr lang="en-US" dirty="0"/>
              <a:t>2 Corinthians 12:4  How that he was caught up into paradise, and heard unspeakable words, which it is not lawful for a man to utter</a:t>
            </a:r>
            <a:r>
              <a:rPr lang="en-US" dirty="0" smtClean="0"/>
              <a:t>.</a:t>
            </a:r>
            <a:endParaRPr lang="en-US" dirty="0"/>
          </a:p>
          <a:p>
            <a:pPr marL="0" indent="0">
              <a:buNone/>
            </a:pP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70</a:t>
            </a:fld>
            <a:endParaRPr lang="en-US"/>
          </a:p>
        </p:txBody>
      </p:sp>
    </p:spTree>
    <p:extLst>
      <p:ext uri="{BB962C8B-B14F-4D97-AF65-F5344CB8AC3E}">
        <p14:creationId xmlns:p14="http://schemas.microsoft.com/office/powerpoint/2010/main" val="406091856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Corinthians 12:5  </a:t>
            </a:r>
            <a:r>
              <a:rPr lang="en-US" u="sng" dirty="0"/>
              <a:t>Of such an one will I glory</a:t>
            </a:r>
            <a:r>
              <a:rPr lang="en-US" dirty="0"/>
              <a:t>: yet </a:t>
            </a:r>
            <a:r>
              <a:rPr lang="en-US" u="sng" dirty="0"/>
              <a:t>of myself I will not glory</a:t>
            </a:r>
            <a:r>
              <a:rPr lang="en-US" dirty="0"/>
              <a:t>, </a:t>
            </a:r>
            <a:r>
              <a:rPr lang="en-US" u="sng" dirty="0"/>
              <a:t>but in mine infirmities</a:t>
            </a:r>
            <a:r>
              <a:rPr lang="en-US" dirty="0"/>
              <a:t>.</a:t>
            </a:r>
          </a:p>
          <a:p>
            <a:pPr lvl="1"/>
            <a:r>
              <a:rPr lang="en-US" dirty="0"/>
              <a:t>Wait, isn’t he talking about himself?</a:t>
            </a:r>
          </a:p>
          <a:p>
            <a:pPr lvl="1"/>
            <a:r>
              <a:rPr lang="en-US" dirty="0"/>
              <a:t>Not of me now, </a:t>
            </a:r>
            <a:r>
              <a:rPr lang="en-US" dirty="0" smtClean="0"/>
              <a:t>in the flesh. Not of my fame, etc.</a:t>
            </a:r>
          </a:p>
          <a:p>
            <a:pPr lvl="1"/>
            <a:r>
              <a:rPr lang="en-US" dirty="0"/>
              <a:t>B</a:t>
            </a:r>
            <a:r>
              <a:rPr lang="en-US" dirty="0" smtClean="0"/>
              <a:t>ut </a:t>
            </a:r>
            <a:r>
              <a:rPr lang="en-US" dirty="0"/>
              <a:t>of the me that suffered, and was stoned, and began to see the </a:t>
            </a:r>
            <a:r>
              <a:rPr lang="en-US" dirty="0" smtClean="0"/>
              <a:t>rewards, </a:t>
            </a:r>
            <a:r>
              <a:rPr lang="en-US" dirty="0"/>
              <a:t>the blessings that await me</a:t>
            </a:r>
            <a:r>
              <a:rPr lang="en-US" dirty="0" smtClean="0"/>
              <a:t>.</a:t>
            </a:r>
          </a:p>
          <a:p>
            <a:pPr lvl="1"/>
            <a:r>
              <a:rPr lang="en-US" dirty="0" smtClean="0"/>
              <a:t>I glory in my infirmities!!</a:t>
            </a:r>
          </a:p>
          <a:p>
            <a:pPr lvl="1"/>
            <a:r>
              <a:rPr lang="en-US" dirty="0" smtClean="0"/>
              <a:t>The </a:t>
            </a:r>
            <a:r>
              <a:rPr lang="en-US" dirty="0"/>
              <a:t>guy who was in heaven, potentially out of the body, that’s what I will glory </a:t>
            </a:r>
            <a:r>
              <a:rPr lang="en-US" dirty="0" smtClean="0"/>
              <a:t>of, infirmities in the flesh, which equate to blessings in heaven.</a:t>
            </a:r>
            <a:endParaRPr lang="en-US" dirty="0"/>
          </a:p>
          <a:p>
            <a:pPr lvl="1"/>
            <a:r>
              <a:rPr lang="en-US" dirty="0" smtClean="0"/>
              <a:t>The blessing of persecution to the point of death.</a:t>
            </a:r>
          </a:p>
          <a:p>
            <a:r>
              <a:rPr lang="en-US" dirty="0" smtClean="0"/>
              <a:t>2 </a:t>
            </a:r>
            <a:r>
              <a:rPr lang="en-US" dirty="0"/>
              <a:t>Corinthians 12:6  For </a:t>
            </a:r>
            <a:r>
              <a:rPr lang="en-US" u="sng" dirty="0"/>
              <a:t>though I would desire to glory</a:t>
            </a:r>
            <a:r>
              <a:rPr lang="en-US" dirty="0"/>
              <a:t>, </a:t>
            </a:r>
            <a:r>
              <a:rPr lang="en-US" u="sng" dirty="0"/>
              <a:t>I shall not be a fool</a:t>
            </a:r>
            <a:r>
              <a:rPr lang="en-US" dirty="0"/>
              <a:t>; for I will say the truth: but now I forbear, lest any man should think of me above that which he </a:t>
            </a:r>
            <a:r>
              <a:rPr lang="en-US" dirty="0" err="1"/>
              <a:t>seeth</a:t>
            </a:r>
            <a:r>
              <a:rPr lang="en-US" dirty="0"/>
              <a:t> me to be, or that he </a:t>
            </a:r>
            <a:r>
              <a:rPr lang="en-US" dirty="0" err="1"/>
              <a:t>heareth</a:t>
            </a:r>
            <a:r>
              <a:rPr lang="en-US" dirty="0"/>
              <a:t> of me.</a:t>
            </a:r>
          </a:p>
          <a:p>
            <a:pPr lvl="1"/>
            <a:r>
              <a:rPr lang="en-US" dirty="0"/>
              <a:t>My flesh wants to glory too. Even in Godly things. Liberty boasting of student body.</a:t>
            </a:r>
          </a:p>
          <a:p>
            <a:pPr lvl="1"/>
            <a:r>
              <a:rPr lang="en-US" dirty="0"/>
              <a:t>The world is foolish. Churches are foolish. The authors of those hymns </a:t>
            </a:r>
            <a:r>
              <a:rPr lang="en-US" dirty="0" smtClean="0"/>
              <a:t>were </a:t>
            </a:r>
            <a:r>
              <a:rPr lang="en-US" dirty="0"/>
              <a:t>foolish. We have been foolish.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71</a:t>
            </a:fld>
            <a:endParaRPr lang="en-US"/>
          </a:p>
        </p:txBody>
      </p:sp>
    </p:spTree>
    <p:extLst>
      <p:ext uri="{BB962C8B-B14F-4D97-AF65-F5344CB8AC3E}">
        <p14:creationId xmlns:p14="http://schemas.microsoft.com/office/powerpoint/2010/main" val="188410781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2 </a:t>
            </a:r>
            <a:r>
              <a:rPr lang="en-US" dirty="0"/>
              <a:t>Corinthians 12:7  And lest I should be exalted above measure through the abundance of the revelations, there was given to me a </a:t>
            </a:r>
            <a:r>
              <a:rPr lang="en-US" u="sng" dirty="0"/>
              <a:t>thorn in the flesh</a:t>
            </a:r>
            <a:r>
              <a:rPr lang="en-US" dirty="0"/>
              <a:t>, the messenger of Satan to buffet me, lest I should be exalted above measure</a:t>
            </a:r>
            <a:r>
              <a:rPr lang="en-US" dirty="0" smtClean="0"/>
              <a:t>.</a:t>
            </a:r>
            <a:endParaRPr lang="en-US" dirty="0"/>
          </a:p>
          <a:p>
            <a:r>
              <a:rPr lang="en-US" dirty="0"/>
              <a:t>2 Corinthians 12:8  For this thing I besought the Lord thrice, that it might depart from me</a:t>
            </a:r>
            <a:r>
              <a:rPr lang="en-US" dirty="0" smtClean="0"/>
              <a:t>.</a:t>
            </a:r>
          </a:p>
          <a:p>
            <a:r>
              <a:rPr lang="en-US" dirty="0"/>
              <a:t>2 Corinthians 12:9  And he said unto me, My grace is sufficient for thee: for my strength is made perfect in weakness. Most gladly therefore </a:t>
            </a:r>
            <a:r>
              <a:rPr lang="en-US" u="sng" dirty="0"/>
              <a:t>will I rather glory in my infirmities</a:t>
            </a:r>
            <a:r>
              <a:rPr lang="en-US" dirty="0"/>
              <a:t>, that </a:t>
            </a:r>
            <a:r>
              <a:rPr lang="en-US" u="sng" dirty="0"/>
              <a:t>the power of Christ may rest upon me</a:t>
            </a:r>
            <a:r>
              <a:rPr lang="en-US" dirty="0"/>
              <a:t>.</a:t>
            </a:r>
          </a:p>
          <a:p>
            <a:pPr lvl="1"/>
            <a:r>
              <a:rPr lang="en-US" dirty="0"/>
              <a:t>You want the power of </a:t>
            </a:r>
            <a:r>
              <a:rPr lang="en-US" dirty="0" smtClean="0"/>
              <a:t>Christ on your life? </a:t>
            </a:r>
          </a:p>
          <a:p>
            <a:pPr lvl="2"/>
            <a:r>
              <a:rPr lang="en-US" dirty="0"/>
              <a:t>Become weak for Christ’s </a:t>
            </a:r>
            <a:r>
              <a:rPr lang="en-US" dirty="0" smtClean="0"/>
              <a:t>sake, and take joy in your sufferings.</a:t>
            </a:r>
            <a:endParaRPr lang="en-US" dirty="0"/>
          </a:p>
          <a:p>
            <a:pPr lvl="1"/>
            <a:r>
              <a:rPr lang="en-US" dirty="0" smtClean="0"/>
              <a:t>You </a:t>
            </a:r>
            <a:r>
              <a:rPr lang="en-US" dirty="0"/>
              <a:t>want blessings in heaven? </a:t>
            </a:r>
            <a:endParaRPr lang="en-US" dirty="0" smtClean="0"/>
          </a:p>
          <a:p>
            <a:pPr lvl="2"/>
            <a:r>
              <a:rPr lang="en-US" dirty="0" smtClean="0"/>
              <a:t>Become </a:t>
            </a:r>
            <a:r>
              <a:rPr lang="en-US" dirty="0"/>
              <a:t>weak for Christ’s sake, become injured, sick, or poor for His sake</a:t>
            </a:r>
            <a:r>
              <a:rPr lang="en-US" dirty="0" smtClean="0"/>
              <a:t>. And rejoice.</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72</a:t>
            </a:fld>
            <a:endParaRPr lang="en-US"/>
          </a:p>
        </p:txBody>
      </p:sp>
    </p:spTree>
    <p:extLst>
      <p:ext uri="{BB962C8B-B14F-4D97-AF65-F5344CB8AC3E}">
        <p14:creationId xmlns:p14="http://schemas.microsoft.com/office/powerpoint/2010/main" val="312745854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2 </a:t>
            </a:r>
            <a:r>
              <a:rPr lang="en-US" dirty="0"/>
              <a:t>Corinthians 12:10  Therefore </a:t>
            </a:r>
            <a:r>
              <a:rPr lang="en-US" u="sng" dirty="0"/>
              <a:t>I take pleasure in infirmities</a:t>
            </a:r>
            <a:r>
              <a:rPr lang="en-US" dirty="0"/>
              <a:t>, in reproaches, in necessities, in persecutions, in distresses </a:t>
            </a:r>
            <a:r>
              <a:rPr lang="en-US" u="sng" dirty="0"/>
              <a:t>for Christ's sake</a:t>
            </a:r>
            <a:r>
              <a:rPr lang="en-US" dirty="0"/>
              <a:t>: for </a:t>
            </a:r>
            <a:r>
              <a:rPr lang="en-US" b="1" u="sng" dirty="0"/>
              <a:t>when I am weak, then am I strong</a:t>
            </a:r>
            <a:r>
              <a:rPr lang="en-US" dirty="0" smtClean="0"/>
              <a:t>.</a:t>
            </a:r>
          </a:p>
          <a:p>
            <a:pPr lvl="1"/>
            <a:r>
              <a:rPr lang="en-US" dirty="0"/>
              <a:t>We should </a:t>
            </a:r>
            <a:r>
              <a:rPr lang="en-US" u="sng" dirty="0" smtClean="0"/>
              <a:t>take pleasure</a:t>
            </a:r>
            <a:r>
              <a:rPr lang="en-US" dirty="0" smtClean="0"/>
              <a:t> </a:t>
            </a:r>
            <a:r>
              <a:rPr lang="en-US" dirty="0"/>
              <a:t>in infirmities, and in weaknesses.</a:t>
            </a:r>
          </a:p>
          <a:p>
            <a:pPr lvl="1"/>
            <a:r>
              <a:rPr lang="en-US" dirty="0"/>
              <a:t>What is an infirmity for Christ’s sake?</a:t>
            </a:r>
          </a:p>
          <a:p>
            <a:pPr lvl="2"/>
            <a:r>
              <a:rPr lang="en-US" dirty="0"/>
              <a:t>Does it make you serve God better or more fully</a:t>
            </a:r>
            <a:r>
              <a:rPr lang="en-US" dirty="0" smtClean="0"/>
              <a:t>?</a:t>
            </a:r>
          </a:p>
          <a:p>
            <a:pPr lvl="2"/>
            <a:r>
              <a:rPr lang="en-US" dirty="0" smtClean="0"/>
              <a:t>What will make you stronger, bolder, wiser?</a:t>
            </a:r>
            <a:endParaRPr lang="en-US" dirty="0"/>
          </a:p>
          <a:p>
            <a:pPr lvl="2"/>
            <a:r>
              <a:rPr lang="en-US" dirty="0" smtClean="0"/>
              <a:t>Will it </a:t>
            </a:r>
            <a:r>
              <a:rPr lang="en-US" dirty="0"/>
              <a:t>make your eternal life better?</a:t>
            </a:r>
          </a:p>
          <a:p>
            <a:r>
              <a:rPr lang="en-US" dirty="0"/>
              <a:t>Colossians 1:24  Who now </a:t>
            </a:r>
            <a:r>
              <a:rPr lang="en-US" b="1" u="sng" dirty="0"/>
              <a:t>rejoice</a:t>
            </a:r>
            <a:r>
              <a:rPr lang="en-US" u="sng" dirty="0"/>
              <a:t> in my sufferings</a:t>
            </a:r>
            <a:r>
              <a:rPr lang="en-US" dirty="0"/>
              <a:t> </a:t>
            </a:r>
            <a:r>
              <a:rPr lang="en-US" u="sng" dirty="0"/>
              <a:t>for you</a:t>
            </a:r>
            <a:r>
              <a:rPr lang="en-US" dirty="0"/>
              <a:t>, and fill up that which is behind of the </a:t>
            </a:r>
            <a:r>
              <a:rPr lang="en-US" u="sng" dirty="0"/>
              <a:t>afflictions of Christ in my flesh</a:t>
            </a:r>
            <a:r>
              <a:rPr lang="en-US" dirty="0"/>
              <a:t> </a:t>
            </a:r>
            <a:r>
              <a:rPr lang="en-US" u="sng" dirty="0"/>
              <a:t>for his body's sake</a:t>
            </a:r>
            <a:r>
              <a:rPr lang="en-US" dirty="0"/>
              <a:t>, which is the church:</a:t>
            </a:r>
          </a:p>
          <a:p>
            <a:pPr lvl="1"/>
            <a:r>
              <a:rPr lang="en-US" dirty="0"/>
              <a:t>Not just for the gospel.</a:t>
            </a:r>
          </a:p>
          <a:p>
            <a:pPr lvl="1"/>
            <a:r>
              <a:rPr lang="en-US" dirty="0"/>
              <a:t>Suffer for the Church. (to be poor or tired or injured for the Church, the Christian brothers.)</a:t>
            </a:r>
          </a:p>
          <a:p>
            <a:endParaRPr lang="en-US" dirty="0"/>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73</a:t>
            </a:fld>
            <a:endParaRPr lang="en-US"/>
          </a:p>
        </p:txBody>
      </p:sp>
    </p:spTree>
    <p:extLst>
      <p:ext uri="{BB962C8B-B14F-4D97-AF65-F5344CB8AC3E}">
        <p14:creationId xmlns:p14="http://schemas.microsoft.com/office/powerpoint/2010/main" val="230884473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8:17  That it might be fulfilled which was spoken by Esaias the prophet, saying, Himself took our infirmities, and bare our sicknesses.</a:t>
            </a:r>
          </a:p>
          <a:p>
            <a:pPr lvl="1"/>
            <a:r>
              <a:rPr lang="en-US" dirty="0" smtClean="0"/>
              <a:t>Many look at it only from the view of men, he took away our sicknesses.</a:t>
            </a:r>
          </a:p>
          <a:p>
            <a:pPr lvl="1"/>
            <a:r>
              <a:rPr lang="en-US" dirty="0" smtClean="0"/>
              <a:t>But Jesus actually took them, bore them himself.</a:t>
            </a:r>
            <a:endParaRPr lang="en-US" dirty="0"/>
          </a:p>
          <a:p>
            <a:r>
              <a:rPr lang="en-US" dirty="0"/>
              <a:t>Isaiah 53:4  Surely he hath borne our griefs, and carried our sorrows: yet we did esteem him stricken, </a:t>
            </a:r>
            <a:r>
              <a:rPr lang="en-US" u="sng" dirty="0"/>
              <a:t>smitten of God</a:t>
            </a:r>
            <a:r>
              <a:rPr lang="en-US" dirty="0"/>
              <a:t>, and afflicted</a:t>
            </a:r>
            <a:r>
              <a:rPr lang="en-US" dirty="0" smtClean="0"/>
              <a:t>.</a:t>
            </a:r>
          </a:p>
          <a:p>
            <a:pPr lvl="1"/>
            <a:r>
              <a:rPr lang="en-US" dirty="0" smtClean="0"/>
              <a:t>Why would God smite his own son? Why would God smite his children, or at least author it and allow it?</a:t>
            </a:r>
          </a:p>
          <a:p>
            <a:r>
              <a:rPr lang="en-US" dirty="0"/>
              <a:t>2 Corinthians 8:9  For ye know the grace of our Lord Jesus Christ, that, though he was rich, yet for your sakes </a:t>
            </a:r>
            <a:r>
              <a:rPr lang="en-US" u="sng" dirty="0"/>
              <a:t>he became poor</a:t>
            </a:r>
            <a:r>
              <a:rPr lang="en-US" dirty="0"/>
              <a:t>, that ye through his poverty might be rich</a:t>
            </a:r>
            <a:r>
              <a:rPr lang="en-US" dirty="0" smtClean="0"/>
              <a:t>.</a:t>
            </a:r>
          </a:p>
          <a:p>
            <a:pPr lvl="1"/>
            <a:r>
              <a:rPr lang="en-US" dirty="0" smtClean="0"/>
              <a:t>Why would he become poor and afflicted and smitten on God?</a:t>
            </a:r>
          </a:p>
          <a:p>
            <a:pPr lvl="1"/>
            <a:r>
              <a:rPr lang="en-US" dirty="0" smtClean="0"/>
              <a:t>So that you will become rich!</a:t>
            </a:r>
          </a:p>
          <a:p>
            <a:pPr lvl="1"/>
            <a:r>
              <a:rPr lang="en-US" dirty="0" smtClean="0"/>
              <a:t>Why should you want to be afflicted? So that you, AND OTHERS, might be rich.</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74</a:t>
            </a:fld>
            <a:endParaRPr lang="en-US"/>
          </a:p>
        </p:txBody>
      </p:sp>
    </p:spTree>
    <p:extLst>
      <p:ext uri="{BB962C8B-B14F-4D97-AF65-F5344CB8AC3E}">
        <p14:creationId xmlns:p14="http://schemas.microsoft.com/office/powerpoint/2010/main" val="92559135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Peter 1:6  Wherein ye greatly rejoice, though now </a:t>
            </a:r>
            <a:r>
              <a:rPr lang="en-US" u="sng" dirty="0"/>
              <a:t>for a season</a:t>
            </a:r>
            <a:r>
              <a:rPr lang="en-US" dirty="0"/>
              <a:t>, if need be, </a:t>
            </a:r>
            <a:r>
              <a:rPr lang="en-US" u="sng" dirty="0"/>
              <a:t>ye are in heaviness</a:t>
            </a:r>
            <a:r>
              <a:rPr lang="en-US" dirty="0"/>
              <a:t> through manifold temptations</a:t>
            </a:r>
            <a:r>
              <a:rPr lang="en-US" dirty="0" smtClean="0"/>
              <a:t>:</a:t>
            </a:r>
          </a:p>
          <a:p>
            <a:pPr lvl="1"/>
            <a:r>
              <a:rPr lang="en-US" dirty="0" smtClean="0"/>
              <a:t>It seems heavy and </a:t>
            </a:r>
            <a:r>
              <a:rPr lang="en-US" dirty="0" err="1" smtClean="0"/>
              <a:t>grevious</a:t>
            </a:r>
            <a:r>
              <a:rPr lang="en-US" dirty="0" smtClean="0"/>
              <a:t> and sorrowful right now.</a:t>
            </a:r>
          </a:p>
          <a:p>
            <a:pPr lvl="1"/>
            <a:r>
              <a:rPr lang="en-US" dirty="0" smtClean="0"/>
              <a:t>If we endure, we will rejoice greatly.</a:t>
            </a:r>
          </a:p>
          <a:p>
            <a:r>
              <a:rPr lang="en-US" dirty="0" smtClean="0"/>
              <a:t>1 </a:t>
            </a:r>
            <a:r>
              <a:rPr lang="en-US" dirty="0"/>
              <a:t>Peter 1:7  That the trial of your faith, being much more precious than of gold that </a:t>
            </a:r>
            <a:r>
              <a:rPr lang="en-US" dirty="0" err="1"/>
              <a:t>perisheth</a:t>
            </a:r>
            <a:r>
              <a:rPr lang="en-US" dirty="0"/>
              <a:t>, though it be tried with fire, might be found unto praise and </a:t>
            </a:r>
            <a:r>
              <a:rPr lang="en-US" dirty="0" err="1"/>
              <a:t>honour</a:t>
            </a:r>
            <a:r>
              <a:rPr lang="en-US" dirty="0"/>
              <a:t> and glory </a:t>
            </a:r>
            <a:r>
              <a:rPr lang="en-US" u="sng" dirty="0"/>
              <a:t>at the appearing of Jesus </a:t>
            </a:r>
            <a:r>
              <a:rPr lang="en-US" u="sng" dirty="0" smtClean="0"/>
              <a:t>Christ</a:t>
            </a:r>
            <a:r>
              <a:rPr lang="en-US" dirty="0" smtClean="0"/>
              <a:t>:</a:t>
            </a:r>
          </a:p>
          <a:p>
            <a:pPr lvl="1"/>
            <a:r>
              <a:rPr lang="en-US" dirty="0" smtClean="0"/>
              <a:t>It’s </a:t>
            </a:r>
            <a:r>
              <a:rPr lang="en-US" dirty="0"/>
              <a:t>a trial. </a:t>
            </a:r>
            <a:r>
              <a:rPr lang="en-US" dirty="0" smtClean="0"/>
              <a:t>God is judging/assessing what your case is worth. What you are due.</a:t>
            </a:r>
          </a:p>
          <a:p>
            <a:pPr lvl="1"/>
            <a:r>
              <a:rPr lang="en-US" dirty="0" smtClean="0"/>
              <a:t>The praise, and </a:t>
            </a:r>
            <a:r>
              <a:rPr lang="en-US" dirty="0" err="1" smtClean="0"/>
              <a:t>honour</a:t>
            </a:r>
            <a:r>
              <a:rPr lang="en-US" dirty="0" smtClean="0"/>
              <a:t>, and glory comes when the trial is over.</a:t>
            </a:r>
            <a:endParaRPr lang="en-US" dirty="0"/>
          </a:p>
          <a:p>
            <a:r>
              <a:rPr lang="en-US" dirty="0">
                <a:solidFill>
                  <a:schemeClr val="tx1">
                    <a:lumMod val="65000"/>
                    <a:lumOff val="35000"/>
                  </a:schemeClr>
                </a:solidFill>
              </a:rPr>
              <a:t>We look for showers of blessings, and we are taught to count our blessings one by one.</a:t>
            </a:r>
          </a:p>
          <a:p>
            <a:pPr lvl="1"/>
            <a:r>
              <a:rPr lang="en-US" dirty="0"/>
              <a:t>Should we</a:t>
            </a:r>
            <a:r>
              <a:rPr lang="en-US" dirty="0" smtClean="0"/>
              <a:t>?</a:t>
            </a:r>
          </a:p>
          <a:p>
            <a:pPr lvl="1"/>
            <a:r>
              <a:rPr lang="en-US" dirty="0" smtClean="0"/>
              <a:t>No, we should count our losses, our persecutions, our hardships FOR HIS SAKE.</a:t>
            </a:r>
          </a:p>
          <a:p>
            <a:pPr lvl="2"/>
            <a:r>
              <a:rPr lang="en-US" dirty="0" smtClean="0"/>
              <a:t>Not I cheated now my life is a mess, or I cant get a job because I have a criminal record.</a:t>
            </a:r>
          </a:p>
          <a:p>
            <a:pPr lvl="2"/>
            <a:r>
              <a:rPr lang="en-US" dirty="0" smtClean="0"/>
              <a:t>Its when you suffer wrongfully. When you are in tribulation for His sake, or even for no fault of your own.</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75</a:t>
            </a:fld>
            <a:endParaRPr lang="en-US"/>
          </a:p>
        </p:txBody>
      </p:sp>
    </p:spTree>
    <p:extLst>
      <p:ext uri="{BB962C8B-B14F-4D97-AF65-F5344CB8AC3E}">
        <p14:creationId xmlns:p14="http://schemas.microsoft.com/office/powerpoint/2010/main" val="225219078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Break Here</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4764132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dirty="0" smtClean="0"/>
              <a:t>You only get a reward on Earth or in heaven. You can’t have your blessings both places. </a:t>
            </a:r>
          </a:p>
          <a:p>
            <a:pPr lvl="1"/>
            <a:r>
              <a:rPr lang="en-US" dirty="0" smtClean="0"/>
              <a:t>Lazarus and the rich man. What box do you count yours in?</a:t>
            </a:r>
          </a:p>
          <a:p>
            <a:r>
              <a:rPr lang="en-US" dirty="0" smtClean="0"/>
              <a:t>2 </a:t>
            </a:r>
            <a:r>
              <a:rPr lang="en-US" dirty="0"/>
              <a:t>Corinthians 11:30  </a:t>
            </a:r>
            <a:r>
              <a:rPr lang="en-US" b="1" u="sng" dirty="0"/>
              <a:t>If I must needs glory, I will glory of the things which concern mine infirmities</a:t>
            </a:r>
            <a:r>
              <a:rPr lang="en-US" dirty="0" smtClean="0"/>
              <a:t>.</a:t>
            </a:r>
          </a:p>
          <a:p>
            <a:pPr lvl="1"/>
            <a:r>
              <a:rPr lang="en-US" dirty="0" smtClean="0"/>
              <a:t>We shouldn’t be counting our blessings, our gains and losses, at all. But if you do count…</a:t>
            </a:r>
            <a:endParaRPr lang="en-US" dirty="0"/>
          </a:p>
          <a:p>
            <a:r>
              <a:rPr lang="en-US" dirty="0" smtClean="0"/>
              <a:t>Acts </a:t>
            </a:r>
            <a:r>
              <a:rPr lang="en-US" dirty="0"/>
              <a:t>5:40  And to him they agreed: and when they had called the apostles, </a:t>
            </a:r>
            <a:r>
              <a:rPr lang="en-US" u="sng" dirty="0"/>
              <a:t>and beaten them</a:t>
            </a:r>
            <a:r>
              <a:rPr lang="en-US" dirty="0"/>
              <a:t>, they commanded that they should not speak in the name of Jesus, and let them go.</a:t>
            </a:r>
          </a:p>
          <a:p>
            <a:r>
              <a:rPr lang="en-US" dirty="0"/>
              <a:t>Acts 5:41  And they departed from the presence of the council, </a:t>
            </a:r>
            <a:r>
              <a:rPr lang="en-US" u="sng" dirty="0"/>
              <a:t>rejoicing</a:t>
            </a:r>
            <a:r>
              <a:rPr lang="en-US" dirty="0"/>
              <a:t> that they were counted worthy </a:t>
            </a:r>
            <a:r>
              <a:rPr lang="en-US" u="sng" dirty="0"/>
              <a:t>to suffer shame</a:t>
            </a:r>
            <a:r>
              <a:rPr lang="en-US" dirty="0"/>
              <a:t> for his name</a:t>
            </a:r>
            <a:r>
              <a:rPr lang="en-US" dirty="0" smtClean="0"/>
              <a:t>.</a:t>
            </a:r>
          </a:p>
          <a:p>
            <a:r>
              <a:rPr lang="en-US" dirty="0" smtClean="0"/>
              <a:t>Acts </a:t>
            </a:r>
            <a:r>
              <a:rPr lang="en-US" dirty="0"/>
              <a:t>5:42  And daily in the temple, and in every house, they ceased not to teach and preach Jesus Christ</a:t>
            </a:r>
            <a:r>
              <a:rPr lang="en-US" dirty="0" smtClean="0"/>
              <a:t>.</a:t>
            </a:r>
          </a:p>
          <a:p>
            <a:pPr lvl="1"/>
            <a:r>
              <a:rPr lang="en-US" dirty="0" smtClean="0"/>
              <a:t>We should rejoice in? The heavenly reward/blessing. </a:t>
            </a:r>
            <a:endParaRPr lang="en-US" dirty="0"/>
          </a:p>
          <a:p>
            <a:pPr lvl="1"/>
            <a:r>
              <a:rPr lang="en-US" dirty="0" smtClean="0"/>
              <a:t>Can’t </a:t>
            </a:r>
            <a:r>
              <a:rPr lang="en-US" dirty="0"/>
              <a:t>let </a:t>
            </a:r>
            <a:r>
              <a:rPr lang="en-US" dirty="0" smtClean="0"/>
              <a:t>the evil things here </a:t>
            </a:r>
            <a:r>
              <a:rPr lang="en-US" dirty="0"/>
              <a:t>deter </a:t>
            </a:r>
            <a:r>
              <a:rPr lang="en-US" dirty="0" smtClean="0"/>
              <a:t>us. Rejoice and let it make you bolder, stronger. </a:t>
            </a:r>
            <a:endParaRPr lang="en-US" dirty="0"/>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77</a:t>
            </a:fld>
            <a:endParaRPr lang="en-US"/>
          </a:p>
        </p:txBody>
      </p:sp>
    </p:spTree>
    <p:extLst>
      <p:ext uri="{BB962C8B-B14F-4D97-AF65-F5344CB8AC3E}">
        <p14:creationId xmlns:p14="http://schemas.microsoft.com/office/powerpoint/2010/main" val="185162736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Thessalonians 3:3  That no man should be moved by these afflictions: for yourselves know that </a:t>
            </a:r>
            <a:r>
              <a:rPr lang="en-US" u="sng" dirty="0"/>
              <a:t>we are appointed thereunto</a:t>
            </a:r>
            <a:r>
              <a:rPr lang="en-US" dirty="0"/>
              <a:t>.</a:t>
            </a:r>
          </a:p>
          <a:p>
            <a:r>
              <a:rPr lang="en-US" dirty="0"/>
              <a:t>1 Thessalonians 3:4  For verily, when we were with you, we told you before that we should suffer tribulation; even as it came to pass, and ye know.</a:t>
            </a:r>
          </a:p>
          <a:p>
            <a:r>
              <a:rPr lang="en-US" dirty="0"/>
              <a:t>1 Thessalonians 3:5  For this cause, </a:t>
            </a:r>
            <a:r>
              <a:rPr lang="en-US" u="sng" dirty="0"/>
              <a:t>when I could no longer forbear</a:t>
            </a:r>
            <a:r>
              <a:rPr lang="en-US" dirty="0"/>
              <a:t>, I sent to know your faith, lest by some means the tempter have tempted you, and our labour be in vain.</a:t>
            </a:r>
          </a:p>
          <a:p>
            <a:r>
              <a:rPr lang="en-US" dirty="0"/>
              <a:t>1 Thessalonians 3:6  But now when Timotheus came from you unto us, and brought us good tidings of your faith and charity, and that ye have good remembrance of us always, desiring greatly to see us, as we also to see you:</a:t>
            </a:r>
          </a:p>
          <a:p>
            <a:r>
              <a:rPr lang="en-US" dirty="0"/>
              <a:t>1 Thessalonians 3:7  Therefore, brethren, </a:t>
            </a:r>
            <a:r>
              <a:rPr lang="en-US" u="sng" dirty="0"/>
              <a:t>we were comforted over you</a:t>
            </a:r>
            <a:r>
              <a:rPr lang="en-US" dirty="0"/>
              <a:t> in </a:t>
            </a:r>
            <a:r>
              <a:rPr lang="en-US" u="sng" dirty="0"/>
              <a:t>all our affliction and distress </a:t>
            </a:r>
            <a:r>
              <a:rPr lang="en-US" dirty="0"/>
              <a:t>by your faith:</a:t>
            </a:r>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78</a:t>
            </a:fld>
            <a:endParaRPr lang="en-US"/>
          </a:p>
        </p:txBody>
      </p:sp>
    </p:spTree>
    <p:extLst>
      <p:ext uri="{BB962C8B-B14F-4D97-AF65-F5344CB8AC3E}">
        <p14:creationId xmlns:p14="http://schemas.microsoft.com/office/powerpoint/2010/main" val="231747542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Comfort</a:t>
            </a:r>
            <a:endParaRPr lang="en-US" dirty="0"/>
          </a:p>
        </p:txBody>
      </p:sp>
      <p:sp>
        <p:nvSpPr>
          <p:cNvPr id="3" name="Subtitle 2"/>
          <p:cNvSpPr>
            <a:spLocks noGrp="1"/>
          </p:cNvSpPr>
          <p:nvPr>
            <p:ph type="subTitle" idx="1"/>
          </p:nvPr>
        </p:nvSpPr>
        <p:spPr/>
        <p:txBody>
          <a:bodyPr/>
          <a:lstStyle/>
          <a:p>
            <a:r>
              <a:rPr lang="en-US" dirty="0" smtClean="0"/>
              <a:t>How we endure afflictions, infirmities, persecutions.</a:t>
            </a:r>
          </a:p>
          <a:p>
            <a:r>
              <a:rPr lang="en-US" dirty="0" smtClean="0"/>
              <a:t>What is our primary source of comfort from suffering in this life?</a:t>
            </a:r>
            <a:endParaRPr lang="en-US" dirty="0"/>
          </a:p>
        </p:txBody>
      </p:sp>
    </p:spTree>
    <p:extLst>
      <p:ext uri="{BB962C8B-B14F-4D97-AF65-F5344CB8AC3E}">
        <p14:creationId xmlns:p14="http://schemas.microsoft.com/office/powerpoint/2010/main" val="150715194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Corinthians 1:3  Blessed be God, even the Father of our Lord Jesus Christ, the Father of mercies, and the God of all comfort;</a:t>
            </a:r>
          </a:p>
          <a:p>
            <a:r>
              <a:rPr lang="en-US" dirty="0"/>
              <a:t>2 Corinthians 1:4  Who </a:t>
            </a:r>
            <a:r>
              <a:rPr lang="en-US" dirty="0" err="1"/>
              <a:t>comforteth</a:t>
            </a:r>
            <a:r>
              <a:rPr lang="en-US" dirty="0"/>
              <a:t> us in all our tribulation, that we may be able to comfort them which are in any trouble, </a:t>
            </a:r>
            <a:r>
              <a:rPr lang="en-US" u="sng" dirty="0"/>
              <a:t>by the comfort wherewith we ourselves are comforted of God</a:t>
            </a:r>
            <a:r>
              <a:rPr lang="en-US" dirty="0"/>
              <a:t>.</a:t>
            </a:r>
          </a:p>
          <a:p>
            <a:pPr lvl="1"/>
            <a:r>
              <a:rPr lang="en-US" dirty="0"/>
              <a:t>What is the comfort? The hope that comes from God. The consolation that we will receive.</a:t>
            </a:r>
          </a:p>
          <a:p>
            <a:r>
              <a:rPr lang="en-US" dirty="0"/>
              <a:t>2 Corinthians 1:5  For as the sufferings of Christ abound in us, so our consolation also </a:t>
            </a:r>
            <a:r>
              <a:rPr lang="en-US" dirty="0" err="1"/>
              <a:t>aboundeth</a:t>
            </a:r>
            <a:r>
              <a:rPr lang="en-US" dirty="0"/>
              <a:t> by Christ.</a:t>
            </a:r>
          </a:p>
          <a:p>
            <a:r>
              <a:rPr lang="en-US" dirty="0" smtClean="0"/>
              <a:t>Romans </a:t>
            </a:r>
            <a:r>
              <a:rPr lang="en-US" dirty="0"/>
              <a:t>1:12  That is, that I may be comforted together with you </a:t>
            </a:r>
            <a:r>
              <a:rPr lang="en-US" u="sng" dirty="0"/>
              <a:t>by the mutual faith both of you and me</a:t>
            </a:r>
            <a:r>
              <a:rPr lang="en-US" dirty="0" smtClean="0"/>
              <a:t>.</a:t>
            </a:r>
            <a:endParaRPr lang="en-US" dirty="0"/>
          </a:p>
          <a:p>
            <a:pPr lvl="1"/>
            <a:r>
              <a:rPr lang="en-US" dirty="0" smtClean="0"/>
              <a:t>The comfort we are given is the faith and hope we have in Christ.</a:t>
            </a:r>
          </a:p>
          <a:p>
            <a:pPr lvl="1"/>
            <a:r>
              <a:rPr lang="en-US" dirty="0" smtClean="0">
                <a:solidFill>
                  <a:schemeClr val="tx1">
                    <a:lumMod val="65000"/>
                    <a:lumOff val="35000"/>
                  </a:schemeClr>
                </a:solidFill>
              </a:rPr>
              <a:t>Thus, we take comfort by our mutual faith. </a:t>
            </a:r>
          </a:p>
          <a:p>
            <a:pPr lvl="1"/>
            <a:r>
              <a:rPr lang="en-US" dirty="0" smtClean="0">
                <a:solidFill>
                  <a:schemeClr val="tx1">
                    <a:lumMod val="65000"/>
                    <a:lumOff val="35000"/>
                  </a:schemeClr>
                </a:solidFill>
              </a:rPr>
              <a:t>I can comfort you by my comfort.</a:t>
            </a:r>
          </a:p>
          <a:p>
            <a:pPr lvl="1"/>
            <a:r>
              <a:rPr lang="en-US" dirty="0" smtClean="0"/>
              <a:t>Earthly unsaved family/friends cannot refresh and comfort you like your Christian brethren, especially if you are suffering for Christ’s sake.</a:t>
            </a:r>
            <a:endParaRPr lang="en-US" dirty="0" smtClean="0">
              <a:solidFill>
                <a:schemeClr val="tx1">
                  <a:lumMod val="65000"/>
                  <a:lumOff val="35000"/>
                </a:schemeClr>
              </a:solidFill>
            </a:endParaRPr>
          </a:p>
          <a:p>
            <a:endParaRPr lang="en-US" dirty="0" smtClean="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80</a:t>
            </a:fld>
            <a:endParaRPr lang="en-US"/>
          </a:p>
        </p:txBody>
      </p:sp>
    </p:spTree>
    <p:extLst>
      <p:ext uri="{BB962C8B-B14F-4D97-AF65-F5344CB8AC3E}">
        <p14:creationId xmlns:p14="http://schemas.microsoft.com/office/powerpoint/2010/main" val="296278154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Corinthians 1:6  And whether we be afflicted, </a:t>
            </a:r>
            <a:r>
              <a:rPr lang="en-US" u="sng" dirty="0"/>
              <a:t>it is for your consolation and salvation</a:t>
            </a:r>
            <a:r>
              <a:rPr lang="en-US" dirty="0"/>
              <a:t>, which is effectual in the enduring of the same sufferings which we also suffer: or whether we be comforted, it is for your consolation and salvation</a:t>
            </a:r>
            <a:r>
              <a:rPr lang="en-US" dirty="0" smtClean="0"/>
              <a:t>.</a:t>
            </a:r>
          </a:p>
          <a:p>
            <a:pPr lvl="1"/>
            <a:r>
              <a:rPr lang="en-US" dirty="0" smtClean="0"/>
              <a:t>Our affliction is your comfort???</a:t>
            </a:r>
          </a:p>
          <a:p>
            <a:pPr lvl="1"/>
            <a:r>
              <a:rPr lang="en-US" dirty="0" smtClean="0"/>
              <a:t>Yes, enduring the same sufferings. Misery loves company, right?</a:t>
            </a:r>
          </a:p>
          <a:p>
            <a:pPr lvl="1"/>
            <a:r>
              <a:rPr lang="en-US" dirty="0" smtClean="0"/>
              <a:t>But we are to remind, encourage, refresh.</a:t>
            </a:r>
            <a:endParaRPr lang="en-US" dirty="0"/>
          </a:p>
          <a:p>
            <a:r>
              <a:rPr lang="en-US" dirty="0"/>
              <a:t>2 Corinthians 1:7  And our hope of you is </a:t>
            </a:r>
            <a:r>
              <a:rPr lang="en-US" dirty="0" err="1"/>
              <a:t>stedfast</a:t>
            </a:r>
            <a:r>
              <a:rPr lang="en-US" dirty="0"/>
              <a:t>, knowing, that as ye are partakers of the sufferings, so shall ye be also of the consolation.</a:t>
            </a:r>
          </a:p>
          <a:p>
            <a:r>
              <a:rPr lang="en-US" dirty="0" smtClean="0"/>
              <a:t>2 </a:t>
            </a:r>
            <a:r>
              <a:rPr lang="en-US" dirty="0"/>
              <a:t>Corinthians 1:14  As also ye have acknowledged us in part, that </a:t>
            </a:r>
            <a:r>
              <a:rPr lang="en-US" u="sng" dirty="0"/>
              <a:t>we are your rejoicing</a:t>
            </a:r>
            <a:r>
              <a:rPr lang="en-US" dirty="0"/>
              <a:t>, even as </a:t>
            </a:r>
            <a:r>
              <a:rPr lang="en-US" u="sng" dirty="0"/>
              <a:t>ye also are ours</a:t>
            </a:r>
            <a:r>
              <a:rPr lang="en-US" dirty="0"/>
              <a:t> in the day of the Lord Jesus</a:t>
            </a:r>
            <a:r>
              <a:rPr lang="en-US" dirty="0" smtClean="0"/>
              <a:t>.</a:t>
            </a:r>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81</a:t>
            </a:fld>
            <a:endParaRPr lang="en-US"/>
          </a:p>
        </p:txBody>
      </p:sp>
    </p:spTree>
    <p:extLst>
      <p:ext uri="{BB962C8B-B14F-4D97-AF65-F5344CB8AC3E}">
        <p14:creationId xmlns:p14="http://schemas.microsoft.com/office/powerpoint/2010/main" val="145725509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Corinthians 7:5  For, when we were come into Macedonia, </a:t>
            </a:r>
            <a:r>
              <a:rPr lang="en-US" u="sng" dirty="0"/>
              <a:t>our flesh had no rest, but we were troubled on every side</a:t>
            </a:r>
            <a:r>
              <a:rPr lang="en-US" dirty="0"/>
              <a:t>; without were </a:t>
            </a:r>
            <a:r>
              <a:rPr lang="en-US" dirty="0" err="1"/>
              <a:t>fightings</a:t>
            </a:r>
            <a:r>
              <a:rPr lang="en-US" dirty="0"/>
              <a:t>, within were fears</a:t>
            </a:r>
            <a:r>
              <a:rPr lang="en-US" dirty="0" smtClean="0"/>
              <a:t>.</a:t>
            </a:r>
            <a:endParaRPr lang="en-US" dirty="0"/>
          </a:p>
          <a:p>
            <a:r>
              <a:rPr lang="en-US" dirty="0"/>
              <a:t>2 Corinthians 7:6  Nevertheless God, that </a:t>
            </a:r>
            <a:r>
              <a:rPr lang="en-US" dirty="0" err="1"/>
              <a:t>comforteth</a:t>
            </a:r>
            <a:r>
              <a:rPr lang="en-US" dirty="0"/>
              <a:t> those that are cast down, comforted us by the coming of Titus</a:t>
            </a:r>
            <a:r>
              <a:rPr lang="en-US" dirty="0" smtClean="0"/>
              <a:t>;</a:t>
            </a:r>
            <a:endParaRPr lang="en-US" dirty="0"/>
          </a:p>
          <a:p>
            <a:r>
              <a:rPr lang="en-US" dirty="0"/>
              <a:t>2 Corinthians 7:7  And not by his coming only, but by the consolation wherewith he was comforted in you, when he told us your earnest desire, your mourning, your fervent mind toward me; so that I rejoiced the more</a:t>
            </a:r>
            <a:r>
              <a:rPr lang="en-US" dirty="0" smtClean="0"/>
              <a:t>.</a:t>
            </a:r>
          </a:p>
          <a:p>
            <a:pPr lvl="1"/>
            <a:r>
              <a:rPr lang="en-US" dirty="0" smtClean="0"/>
              <a:t>When the apostles were troubled, God provided comfort through the brethren.</a:t>
            </a:r>
          </a:p>
          <a:p>
            <a:pPr lvl="1"/>
            <a:r>
              <a:rPr lang="en-US" dirty="0" smtClean="0"/>
              <a:t>The Christian brethren are our comfort and joy, because of our </a:t>
            </a:r>
            <a:r>
              <a:rPr lang="en-US" u="sng" dirty="0" smtClean="0"/>
              <a:t>mutual</a:t>
            </a:r>
            <a:r>
              <a:rPr lang="en-US" dirty="0" smtClean="0"/>
              <a:t> things (suffering, etc.)</a:t>
            </a:r>
          </a:p>
          <a:p>
            <a:r>
              <a:rPr lang="en-US" dirty="0"/>
              <a:t>2 Corinthians 2:3  And I wrote this same unto you, lest, when I came, I should have sorrow from them </a:t>
            </a:r>
            <a:r>
              <a:rPr lang="en-US" u="sng" dirty="0"/>
              <a:t>of whom I ought to rejoice</a:t>
            </a:r>
            <a:r>
              <a:rPr lang="en-US" dirty="0"/>
              <a:t>; having confidence in you all, that </a:t>
            </a:r>
            <a:r>
              <a:rPr lang="en-US" u="sng" dirty="0"/>
              <a:t>my joy is the joy of you all</a:t>
            </a:r>
            <a:r>
              <a:rPr lang="en-US" dirty="0"/>
              <a:t>.</a:t>
            </a:r>
          </a:p>
          <a:p>
            <a:pPr lvl="1"/>
            <a:r>
              <a:rPr lang="en-US" dirty="0"/>
              <a:t>When its not refreshing to be at church with your Christian brethren, that’s a problem.</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82</a:t>
            </a:fld>
            <a:endParaRPr lang="en-US"/>
          </a:p>
        </p:txBody>
      </p:sp>
    </p:spTree>
    <p:extLst>
      <p:ext uri="{BB962C8B-B14F-4D97-AF65-F5344CB8AC3E}">
        <p14:creationId xmlns:p14="http://schemas.microsoft.com/office/powerpoint/2010/main" val="396153983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Philippians </a:t>
            </a:r>
            <a:r>
              <a:rPr lang="en-US" dirty="0" smtClean="0"/>
              <a:t>2:25-26  </a:t>
            </a:r>
            <a:r>
              <a:rPr lang="en-US" dirty="0"/>
              <a:t>Yet I supposed it necessary to send to you </a:t>
            </a:r>
            <a:r>
              <a:rPr lang="en-US" dirty="0" err="1"/>
              <a:t>Epaphroditus</a:t>
            </a:r>
            <a:r>
              <a:rPr lang="en-US" dirty="0"/>
              <a:t>, my brother, and companion in labour, and </a:t>
            </a:r>
            <a:r>
              <a:rPr lang="en-US" dirty="0" err="1"/>
              <a:t>fellowsoldier</a:t>
            </a:r>
            <a:r>
              <a:rPr lang="en-US" dirty="0"/>
              <a:t>, but your messenger, and he that ministered to my </a:t>
            </a:r>
            <a:r>
              <a:rPr lang="en-US" dirty="0" smtClean="0"/>
              <a:t>wants. 26  </a:t>
            </a:r>
            <a:r>
              <a:rPr lang="en-US" dirty="0"/>
              <a:t>For he longed after you all, and was full of heaviness, </a:t>
            </a:r>
            <a:r>
              <a:rPr lang="en-US" b="1" u="sng" dirty="0"/>
              <a:t>because that ye had heard</a:t>
            </a:r>
            <a:r>
              <a:rPr lang="en-US" dirty="0"/>
              <a:t> that he had been sick.</a:t>
            </a:r>
          </a:p>
          <a:p>
            <a:pPr lvl="0"/>
            <a:r>
              <a:rPr lang="en-US" dirty="0"/>
              <a:t>Philippians 2:27  For indeed </a:t>
            </a:r>
            <a:r>
              <a:rPr lang="en-US" u="sng" dirty="0"/>
              <a:t>he was sick nigh unto death</a:t>
            </a:r>
            <a:r>
              <a:rPr lang="en-US" dirty="0"/>
              <a:t>: but God had mercy on him; and not on him only, but on me also, </a:t>
            </a:r>
            <a:r>
              <a:rPr lang="en-US" u="sng" dirty="0"/>
              <a:t>lest I should have sorrow upon sorrow</a:t>
            </a:r>
            <a:r>
              <a:rPr lang="en-US" dirty="0" smtClean="0"/>
              <a:t>.</a:t>
            </a:r>
          </a:p>
          <a:p>
            <a:pPr lvl="1"/>
            <a:r>
              <a:rPr lang="en-US" dirty="0" smtClean="0"/>
              <a:t>Most would merely think that Paul would be sorrowful if </a:t>
            </a:r>
            <a:r>
              <a:rPr lang="en-US" dirty="0" err="1" smtClean="0"/>
              <a:t>Epaphroditus</a:t>
            </a:r>
            <a:r>
              <a:rPr lang="en-US" dirty="0" smtClean="0"/>
              <a:t> died.</a:t>
            </a:r>
          </a:p>
          <a:p>
            <a:pPr lvl="1"/>
            <a:r>
              <a:rPr lang="en-US" dirty="0" smtClean="0"/>
              <a:t>That God’s mercy on </a:t>
            </a:r>
            <a:r>
              <a:rPr lang="en-US" dirty="0" err="1" smtClean="0"/>
              <a:t>Epaphroditus</a:t>
            </a:r>
            <a:r>
              <a:rPr lang="en-US" dirty="0" smtClean="0"/>
              <a:t> was in that he didn’t let him die. I think I see it more clearly now.</a:t>
            </a:r>
            <a:endParaRPr lang="en-US" dirty="0"/>
          </a:p>
          <a:p>
            <a:pPr lvl="0"/>
            <a:r>
              <a:rPr lang="en-US" dirty="0"/>
              <a:t>Philippians 2:28  I sent him therefore the more carefully, that, when ye see him again, </a:t>
            </a:r>
            <a:r>
              <a:rPr lang="en-US" u="sng" dirty="0"/>
              <a:t>ye may rejoice</a:t>
            </a:r>
            <a:r>
              <a:rPr lang="en-US" dirty="0"/>
              <a:t>, and </a:t>
            </a:r>
            <a:r>
              <a:rPr lang="en-US" u="sng" dirty="0"/>
              <a:t>that I may be the less sorrowful</a:t>
            </a:r>
            <a:r>
              <a:rPr lang="en-US" dirty="0" smtClean="0"/>
              <a:t>.</a:t>
            </a:r>
          </a:p>
          <a:p>
            <a:pPr lvl="1"/>
            <a:r>
              <a:rPr lang="en-US" dirty="0" err="1" smtClean="0"/>
              <a:t>Epap</a:t>
            </a:r>
            <a:r>
              <a:rPr lang="en-US" dirty="0" smtClean="0"/>
              <a:t> is not sorrowful that he will die, but sorrowful that he brought sorrow on the brethren.</a:t>
            </a:r>
          </a:p>
          <a:p>
            <a:pPr lvl="1"/>
            <a:r>
              <a:rPr lang="en-US" dirty="0" smtClean="0"/>
              <a:t>And Paul is not less sorrowful (or at least only) when </a:t>
            </a:r>
            <a:r>
              <a:rPr lang="en-US" dirty="0" err="1" smtClean="0"/>
              <a:t>Epap</a:t>
            </a:r>
            <a:r>
              <a:rPr lang="en-US" dirty="0" smtClean="0"/>
              <a:t> is healed, he is less sorrowful when the brethren can rejoice, when they are comforted.</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83</a:t>
            </a:fld>
            <a:endParaRPr lang="en-US"/>
          </a:p>
        </p:txBody>
      </p:sp>
    </p:spTree>
    <p:extLst>
      <p:ext uri="{BB962C8B-B14F-4D97-AF65-F5344CB8AC3E}">
        <p14:creationId xmlns:p14="http://schemas.microsoft.com/office/powerpoint/2010/main" val="361423257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Philippians 2:29  Receive him therefore in the Lord with all gladness; and hold such in reputation:</a:t>
            </a:r>
          </a:p>
          <a:p>
            <a:pPr lvl="0"/>
            <a:r>
              <a:rPr lang="en-US" dirty="0"/>
              <a:t>Philippians 2:30  Because </a:t>
            </a:r>
            <a:r>
              <a:rPr lang="en-US" u="sng" dirty="0"/>
              <a:t>for the work of Christ he was nigh unto death</a:t>
            </a:r>
            <a:r>
              <a:rPr lang="en-US" dirty="0"/>
              <a:t>, </a:t>
            </a:r>
            <a:r>
              <a:rPr lang="en-US" u="sng" dirty="0"/>
              <a:t>not regarding his life</a:t>
            </a:r>
            <a:r>
              <a:rPr lang="en-US" dirty="0"/>
              <a:t>, to supply your lack of service toward me.</a:t>
            </a:r>
          </a:p>
          <a:p>
            <a:pPr lvl="1"/>
            <a:r>
              <a:rPr lang="en-US" dirty="0" smtClean="0"/>
              <a:t>Even though </a:t>
            </a:r>
            <a:r>
              <a:rPr lang="en-US" dirty="0" err="1" smtClean="0"/>
              <a:t>Epap</a:t>
            </a:r>
            <a:r>
              <a:rPr lang="en-US" dirty="0" smtClean="0"/>
              <a:t> was likely exactly where God wanted him (where he would be the most blessed) to be nigh unto death for the work of Christ, not regarding his own life,</a:t>
            </a:r>
          </a:p>
          <a:p>
            <a:pPr lvl="1"/>
            <a:r>
              <a:rPr lang="en-US" dirty="0" smtClean="0"/>
              <a:t>God still had mercy because of too much sorrow. </a:t>
            </a:r>
          </a:p>
          <a:p>
            <a:pPr lvl="1"/>
            <a:r>
              <a:rPr lang="en-US" dirty="0" smtClean="0"/>
              <a:t>You need to put yourself last.</a:t>
            </a:r>
          </a:p>
          <a:p>
            <a:pPr lvl="1"/>
            <a:r>
              <a:rPr lang="en-US" dirty="0" smtClean="0"/>
              <a:t>He doesn’t want you over sorrowful, and he will comfort you.</a:t>
            </a:r>
          </a:p>
          <a:p>
            <a:pPr lvl="1"/>
            <a:r>
              <a:rPr lang="en-US" dirty="0" smtClean="0"/>
              <a:t>God healed </a:t>
            </a:r>
            <a:r>
              <a:rPr lang="en-US" dirty="0" err="1" smtClean="0"/>
              <a:t>Epap</a:t>
            </a:r>
            <a:r>
              <a:rPr lang="en-US" dirty="0" smtClean="0"/>
              <a:t> as mercy for the brethren. Comfort is so that we can bear the trial.</a:t>
            </a:r>
          </a:p>
          <a:p>
            <a:r>
              <a:rPr lang="en-US" dirty="0" smtClean="0"/>
              <a:t>1 </a:t>
            </a:r>
            <a:r>
              <a:rPr lang="en-US" dirty="0"/>
              <a:t>Corinthians 10:13  There hath no temptation taken you but such as is common to man: but God is faithful, </a:t>
            </a:r>
            <a:r>
              <a:rPr lang="en-US" u="sng" dirty="0"/>
              <a:t>who will not suffer you to be tempted above that ye are able</a:t>
            </a:r>
            <a:r>
              <a:rPr lang="en-US" dirty="0"/>
              <a:t>; but will with the temptation also make a way to escape, </a:t>
            </a:r>
            <a:r>
              <a:rPr lang="en-US" u="sng" dirty="0"/>
              <a:t>that ye may be able to bear </a:t>
            </a:r>
            <a:r>
              <a:rPr lang="en-US" u="sng" dirty="0" smtClean="0"/>
              <a:t>it</a:t>
            </a:r>
            <a:r>
              <a:rPr lang="en-US" dirty="0" smtClean="0"/>
              <a:t>.</a:t>
            </a:r>
          </a:p>
          <a:p>
            <a:pPr lvl="1"/>
            <a:r>
              <a:rPr lang="en-US" dirty="0" smtClean="0"/>
              <a:t>Its </a:t>
            </a:r>
            <a:r>
              <a:rPr lang="en-US" dirty="0"/>
              <a:t>not about suffering and being afflicted in this life, its about being blessed and rewarded in the next life</a:t>
            </a:r>
            <a:r>
              <a:rPr lang="en-US" dirty="0" smtClean="0"/>
              <a:t>.</a:t>
            </a:r>
          </a:p>
          <a:p>
            <a:pPr lvl="1"/>
            <a:r>
              <a:rPr lang="en-US" dirty="0" smtClean="0"/>
              <a:t>Our mutual faith is the small part of our blessing so that we can get TO the real blessings.</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84</a:t>
            </a:fld>
            <a:endParaRPr lang="en-US"/>
          </a:p>
        </p:txBody>
      </p:sp>
    </p:spTree>
    <p:extLst>
      <p:ext uri="{BB962C8B-B14F-4D97-AF65-F5344CB8AC3E}">
        <p14:creationId xmlns:p14="http://schemas.microsoft.com/office/powerpoint/2010/main" val="224766011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Final Thoughts to </a:t>
            </a:r>
            <a:br>
              <a:rPr lang="en-US" dirty="0" smtClean="0"/>
            </a:br>
            <a:r>
              <a:rPr lang="en-US" dirty="0" smtClean="0"/>
              <a:t>Leave You With</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0497708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10:17  And the seventy returned again with joy, saying, Lord, even the devils are subject unto us through thy name</a:t>
            </a:r>
            <a:r>
              <a:rPr lang="en-US" dirty="0" smtClean="0"/>
              <a:t>.</a:t>
            </a:r>
            <a:endParaRPr lang="en-US" dirty="0"/>
          </a:p>
          <a:p>
            <a:r>
              <a:rPr lang="en-US" dirty="0" smtClean="0"/>
              <a:t>Luke </a:t>
            </a:r>
            <a:r>
              <a:rPr lang="en-US" dirty="0"/>
              <a:t>10:19  Behold, </a:t>
            </a:r>
            <a:r>
              <a:rPr lang="en-US" u="sng" dirty="0"/>
              <a:t>I give unto you power</a:t>
            </a:r>
            <a:r>
              <a:rPr lang="en-US" dirty="0"/>
              <a:t> to tread on serpents and scorpions, and over all the power of the enemy: and </a:t>
            </a:r>
            <a:r>
              <a:rPr lang="en-US" u="sng" dirty="0"/>
              <a:t>nothing shall by any means hurt you</a:t>
            </a:r>
            <a:r>
              <a:rPr lang="en-US" dirty="0" smtClean="0"/>
              <a:t>.</a:t>
            </a:r>
            <a:endParaRPr lang="en-US" dirty="0"/>
          </a:p>
          <a:p>
            <a:r>
              <a:rPr lang="en-US" dirty="0"/>
              <a:t>Luke 10:20  Notwithstanding </a:t>
            </a:r>
            <a:r>
              <a:rPr lang="en-US" u="sng" dirty="0"/>
              <a:t>in this rejoice not</a:t>
            </a:r>
            <a:r>
              <a:rPr lang="en-US" dirty="0"/>
              <a:t>, that the spirits are subject unto you; but rather rejoice, because </a:t>
            </a:r>
            <a:r>
              <a:rPr lang="en-US" u="sng" dirty="0"/>
              <a:t>your names are written in heaven</a:t>
            </a:r>
            <a:r>
              <a:rPr lang="en-US" dirty="0" smtClean="0"/>
              <a:t>.</a:t>
            </a:r>
          </a:p>
          <a:p>
            <a:pPr lvl="1"/>
            <a:r>
              <a:rPr lang="en-US" dirty="0" smtClean="0"/>
              <a:t>Don’t rejoice in the things that pertain to this life.</a:t>
            </a:r>
          </a:p>
          <a:p>
            <a:pPr lvl="1"/>
            <a:r>
              <a:rPr lang="en-US" dirty="0" smtClean="0"/>
              <a:t>Rejoice in the things that will endure for ever.</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86</a:t>
            </a:fld>
            <a:endParaRPr lang="en-US"/>
          </a:p>
        </p:txBody>
      </p:sp>
    </p:spTree>
    <p:extLst>
      <p:ext uri="{BB962C8B-B14F-4D97-AF65-F5344CB8AC3E}">
        <p14:creationId xmlns:p14="http://schemas.microsoft.com/office/powerpoint/2010/main" val="116877841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Hebrews 6:13  For when God made promise to Abraham, because he could swear by no greater, he </a:t>
            </a:r>
            <a:r>
              <a:rPr lang="en-US" dirty="0" err="1"/>
              <a:t>sware</a:t>
            </a:r>
            <a:r>
              <a:rPr lang="en-US" dirty="0"/>
              <a:t> by himself</a:t>
            </a:r>
            <a:r>
              <a:rPr lang="en-US" dirty="0" smtClean="0"/>
              <a:t>,</a:t>
            </a:r>
            <a:endParaRPr lang="en-US" dirty="0"/>
          </a:p>
          <a:p>
            <a:r>
              <a:rPr lang="en-US" dirty="0"/>
              <a:t>Hebrews 6:14  Saying, Surely </a:t>
            </a:r>
            <a:r>
              <a:rPr lang="en-US" u="sng" dirty="0"/>
              <a:t>blessing I will bless thee</a:t>
            </a:r>
            <a:r>
              <a:rPr lang="en-US" dirty="0"/>
              <a:t>, and multiplying I will multiply thee</a:t>
            </a:r>
            <a:r>
              <a:rPr lang="en-US" dirty="0" smtClean="0"/>
              <a:t>.</a:t>
            </a:r>
            <a:endParaRPr lang="en-US" dirty="0"/>
          </a:p>
          <a:p>
            <a:r>
              <a:rPr lang="en-US" dirty="0"/>
              <a:t>Hebrews 6:15  And so, after he had patiently endured, he obtained the promise.</a:t>
            </a:r>
          </a:p>
          <a:p>
            <a:pPr lvl="1"/>
            <a:r>
              <a:rPr lang="en-US" dirty="0" smtClean="0"/>
              <a:t>We take part in the promises made to Abraham. Not the first covenant, but the second, the new, the better covenant.</a:t>
            </a:r>
          </a:p>
          <a:p>
            <a:pPr lvl="1"/>
            <a:r>
              <a:rPr lang="en-US" dirty="0" smtClean="0"/>
              <a:t>God will bless you. We are the blessed. Not in this life, but in heaven.</a:t>
            </a:r>
          </a:p>
          <a:p>
            <a:r>
              <a:rPr lang="en-US" dirty="0" smtClean="0"/>
              <a:t>Hebrews 6:16  For men verily swear by the greater: and </a:t>
            </a:r>
            <a:r>
              <a:rPr lang="en-US" u="sng" dirty="0" smtClean="0"/>
              <a:t>an oath for confirmation</a:t>
            </a:r>
            <a:r>
              <a:rPr lang="en-US" dirty="0" smtClean="0"/>
              <a:t> is to them an end of all strife.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87</a:t>
            </a:fld>
            <a:endParaRPr lang="en-US"/>
          </a:p>
        </p:txBody>
      </p:sp>
    </p:spTree>
    <p:extLst>
      <p:ext uri="{BB962C8B-B14F-4D97-AF65-F5344CB8AC3E}">
        <p14:creationId xmlns:p14="http://schemas.microsoft.com/office/powerpoint/2010/main" val="15978968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Hebrews 6:17  Wherein God, willing more abundantly to shew unto </a:t>
            </a:r>
            <a:r>
              <a:rPr lang="en-US" u="sng" dirty="0"/>
              <a:t>the heirs of promise</a:t>
            </a:r>
            <a:r>
              <a:rPr lang="en-US" dirty="0"/>
              <a:t> the immutability of his counsel, confirmed it by an oath</a:t>
            </a:r>
            <a:r>
              <a:rPr lang="en-US" dirty="0" smtClean="0"/>
              <a:t>:</a:t>
            </a:r>
          </a:p>
          <a:p>
            <a:pPr lvl="1"/>
            <a:r>
              <a:rPr lang="en-US" dirty="0" smtClean="0"/>
              <a:t>Just like men make promises and confirm them with written oaths, God did so for us.</a:t>
            </a:r>
            <a:endParaRPr lang="en-US" dirty="0"/>
          </a:p>
          <a:p>
            <a:r>
              <a:rPr lang="en-US" dirty="0"/>
              <a:t>Hebrews 6:18  That by </a:t>
            </a:r>
            <a:r>
              <a:rPr lang="en-US" u="sng" dirty="0"/>
              <a:t>two immutable things</a:t>
            </a:r>
            <a:r>
              <a:rPr lang="en-US" dirty="0"/>
              <a:t>, in which it was impossible for God to lie, we might have a strong consolation, who have fled for refuge to lay hold upon the hope set before us:</a:t>
            </a:r>
          </a:p>
          <a:p>
            <a:pPr lvl="1"/>
            <a:r>
              <a:rPr lang="en-US" dirty="0" smtClean="0"/>
              <a:t>We have a STRONG consolation waiting for us.</a:t>
            </a:r>
          </a:p>
          <a:p>
            <a:pPr lvl="1"/>
            <a:r>
              <a:rPr lang="en-US" dirty="0" smtClean="0"/>
              <a:t>Two immutable things:</a:t>
            </a:r>
          </a:p>
          <a:p>
            <a:pPr lvl="2"/>
            <a:r>
              <a:rPr lang="en-US" dirty="0" smtClean="0"/>
              <a:t>God gave a written oath. He promised you blessings in exchange for your afflictions.</a:t>
            </a:r>
          </a:p>
          <a:p>
            <a:pPr lvl="2"/>
            <a:r>
              <a:rPr lang="en-US" dirty="0" smtClean="0"/>
              <a:t>God cannot lie.</a:t>
            </a:r>
            <a:endParaRPr lang="en-US" dirty="0"/>
          </a:p>
          <a:p>
            <a:r>
              <a:rPr lang="en-US" dirty="0"/>
              <a:t>Hebrews 6:19  </a:t>
            </a:r>
            <a:r>
              <a:rPr lang="en-US" u="sng" dirty="0"/>
              <a:t>Which hope we have as an anchor of the soul</a:t>
            </a:r>
            <a:r>
              <a:rPr lang="en-US" dirty="0"/>
              <a:t>, both sure and </a:t>
            </a:r>
            <a:r>
              <a:rPr lang="en-US" dirty="0" err="1"/>
              <a:t>stedfast</a:t>
            </a:r>
            <a:r>
              <a:rPr lang="en-US" dirty="0"/>
              <a:t>, and which </a:t>
            </a:r>
            <a:r>
              <a:rPr lang="en-US" dirty="0" err="1"/>
              <a:t>entereth</a:t>
            </a:r>
            <a:r>
              <a:rPr lang="en-US" dirty="0"/>
              <a:t> into that within the veil</a:t>
            </a:r>
            <a:r>
              <a:rPr lang="en-US" dirty="0" smtClean="0"/>
              <a:t>;</a:t>
            </a:r>
          </a:p>
          <a:p>
            <a:pPr lvl="1"/>
            <a:r>
              <a:rPr lang="en-US" dirty="0" smtClean="0"/>
              <a:t>Our hope is the eternal reward.</a:t>
            </a:r>
          </a:p>
          <a:p>
            <a:pPr lvl="1"/>
            <a:r>
              <a:rPr lang="en-US" dirty="0" smtClean="0"/>
              <a:t>We should take joy and comfort in the eternal reward today.</a:t>
            </a:r>
          </a:p>
          <a:p>
            <a:pPr lvl="1"/>
            <a:r>
              <a:rPr lang="en-US" dirty="0" smtClean="0"/>
              <a:t>Together we take joy in our mutual faith and consolation. That is our anchor in this world.</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88</a:t>
            </a:fld>
            <a:endParaRPr lang="en-US"/>
          </a:p>
        </p:txBody>
      </p:sp>
    </p:spTree>
    <p:extLst>
      <p:ext uri="{BB962C8B-B14F-4D97-AF65-F5344CB8AC3E}">
        <p14:creationId xmlns:p14="http://schemas.microsoft.com/office/powerpoint/2010/main" val="124461720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Questions!</a:t>
            </a:r>
            <a:endParaRPr lang="en-US" dirty="0"/>
          </a:p>
        </p:txBody>
      </p:sp>
      <p:sp>
        <p:nvSpPr>
          <p:cNvPr id="3" name="Subtitle 2"/>
          <p:cNvSpPr>
            <a:spLocks noGrp="1"/>
          </p:cNvSpPr>
          <p:nvPr>
            <p:ph type="subTitle" idx="1"/>
          </p:nvPr>
        </p:nvSpPr>
        <p:spPr/>
        <p:txBody>
          <a:bodyPr/>
          <a:lstStyle/>
          <a:p>
            <a:endParaRPr lang="en-US" u="sng" dirty="0" smtClean="0"/>
          </a:p>
          <a:p>
            <a:r>
              <a:rPr lang="en-US" u="sng" dirty="0" smtClean="0"/>
              <a:t>Announcement</a:t>
            </a:r>
          </a:p>
          <a:p>
            <a:r>
              <a:rPr lang="en-US" smtClean="0"/>
              <a:t>Monday</a:t>
            </a:r>
            <a:r>
              <a:rPr lang="en-US" smtClean="0"/>
              <a:t> </a:t>
            </a:r>
            <a:r>
              <a:rPr lang="en-US" dirty="0" smtClean="0"/>
              <a:t>Nights: Group Bible Study</a:t>
            </a:r>
            <a:endParaRPr lang="en-US" dirty="0"/>
          </a:p>
        </p:txBody>
      </p:sp>
    </p:spTree>
    <p:extLst>
      <p:ext uri="{BB962C8B-B14F-4D97-AF65-F5344CB8AC3E}">
        <p14:creationId xmlns:p14="http://schemas.microsoft.com/office/powerpoint/2010/main" val="124535378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Back-up Stuff</a:t>
            </a:r>
            <a:endParaRPr lang="en-US" dirty="0"/>
          </a:p>
        </p:txBody>
      </p:sp>
    </p:spTree>
    <p:extLst>
      <p:ext uri="{BB962C8B-B14F-4D97-AF65-F5344CB8AC3E}">
        <p14:creationId xmlns:p14="http://schemas.microsoft.com/office/powerpoint/2010/main" val="25066844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102867</TotalTime>
  <Words>11616</Words>
  <Application>Microsoft Office PowerPoint</Application>
  <PresentationFormat>Widescreen</PresentationFormat>
  <Paragraphs>660</Paragraphs>
  <Slides>90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90</vt:i4>
      </vt:variant>
    </vt:vector>
  </HeadingPairs>
  <TitlesOfParts>
    <vt:vector size="94" baseType="lpstr">
      <vt:lpstr>Arial</vt:lpstr>
      <vt:lpstr>Calibri</vt:lpstr>
      <vt:lpstr>Calibri Light</vt:lpstr>
      <vt:lpstr>Office Theme</vt:lpstr>
      <vt:lpstr>Blessings</vt:lpstr>
      <vt:lpstr>What is a Blessing?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Does Scripture Have to Say?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BREAK --------------- Pick Up Here</vt:lpstr>
      <vt:lpstr>PowerPoint Presentation</vt:lpstr>
      <vt:lpstr>PowerPoint Presentation</vt:lpstr>
      <vt:lpstr>PowerPoint Presentation</vt:lpstr>
      <vt:lpstr>What Does Scripture Have to Say in the New Testament?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Break 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Counting Your Blessings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Break Here</vt:lpstr>
      <vt:lpstr>PowerPoint Presentation</vt:lpstr>
      <vt:lpstr>PowerPoint Presentation</vt:lpstr>
      <vt:lpstr>Comfort</vt:lpstr>
      <vt:lpstr>PowerPoint Presentation</vt:lpstr>
      <vt:lpstr>PowerPoint Presentation</vt:lpstr>
      <vt:lpstr>PowerPoint Presentation</vt:lpstr>
      <vt:lpstr>PowerPoint Presentation</vt:lpstr>
      <vt:lpstr>PowerPoint Presentation</vt:lpstr>
      <vt:lpstr>Final Thoughts to  Leave You With</vt:lpstr>
      <vt:lpstr>PowerPoint Presentation</vt:lpstr>
      <vt:lpstr>PowerPoint Presentation</vt:lpstr>
      <vt:lpstr>PowerPoint Presentation</vt:lpstr>
      <vt:lpstr>Questions!</vt:lpstr>
      <vt:lpstr>Back-up Stuff</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dc:title>
  <dc:creator>Jacob Burke</dc:creator>
  <cp:lastModifiedBy>Jacob Burke</cp:lastModifiedBy>
  <cp:revision>706</cp:revision>
  <dcterms:created xsi:type="dcterms:W3CDTF">2014-09-28T12:52:46Z</dcterms:created>
  <dcterms:modified xsi:type="dcterms:W3CDTF">2015-09-27T16:17:55Z</dcterms:modified>
</cp:coreProperties>
</file>