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310"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1" r:id="rId22"/>
    <p:sldId id="312" r:id="rId23"/>
    <p:sldId id="313" r:id="rId24"/>
    <p:sldId id="273" r:id="rId25"/>
    <p:sldId id="29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55" autoAdjust="0"/>
    <p:restoredTop sz="94660"/>
  </p:normalViewPr>
  <p:slideViewPr>
    <p:cSldViewPr snapToGrid="0">
      <p:cViewPr varScale="1">
        <p:scale>
          <a:sx n="112" d="100"/>
          <a:sy n="112" d="100"/>
        </p:scale>
        <p:origin x="12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5/3/2015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5/3/2015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5/3/2015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5/3/2015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5/3/2015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5/3/2015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5/3/2015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5/3/2015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5/3/2015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5/3/2015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5/3/2015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5/3/2015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5/3/2015</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Love</a:t>
            </a:r>
            <a:endParaRPr lang="en-US" sz="96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5:29  For no man ever yet hated his own flesh; but </a:t>
            </a:r>
            <a:r>
              <a:rPr lang="en-US" dirty="0" err="1"/>
              <a:t>nourisheth</a:t>
            </a:r>
            <a:r>
              <a:rPr lang="en-US" dirty="0"/>
              <a:t> and </a:t>
            </a:r>
            <a:r>
              <a:rPr lang="en-US" dirty="0" err="1"/>
              <a:t>cherisheth</a:t>
            </a:r>
            <a:r>
              <a:rPr lang="en-US" dirty="0"/>
              <a:t> it, even as the Lord the church:</a:t>
            </a:r>
          </a:p>
          <a:p>
            <a:pPr lvl="1"/>
            <a:r>
              <a:rPr lang="en-US" dirty="0"/>
              <a:t>Its natural to love your own flesh, your own self.</a:t>
            </a:r>
          </a:p>
          <a:p>
            <a:pPr lvl="1"/>
            <a:r>
              <a:rPr lang="en-US" dirty="0"/>
              <a:t>But should you?</a:t>
            </a:r>
          </a:p>
          <a:p>
            <a:r>
              <a:rPr lang="en-US" dirty="0"/>
              <a:t>John 12:25  He that </a:t>
            </a:r>
            <a:r>
              <a:rPr lang="en-US" u="sng" dirty="0" err="1"/>
              <a:t>loveth</a:t>
            </a:r>
            <a:r>
              <a:rPr lang="en-US" u="sng" dirty="0"/>
              <a:t> his life </a:t>
            </a:r>
            <a:r>
              <a:rPr lang="en-US" dirty="0"/>
              <a:t>shall lose it; and he that </a:t>
            </a:r>
            <a:r>
              <a:rPr lang="en-US" u="sng" dirty="0" err="1"/>
              <a:t>hateth</a:t>
            </a:r>
            <a:r>
              <a:rPr lang="en-US" u="sng" dirty="0"/>
              <a:t> his life</a:t>
            </a:r>
            <a:r>
              <a:rPr lang="en-US" dirty="0"/>
              <a:t> </a:t>
            </a:r>
            <a:r>
              <a:rPr lang="en-US" b="1" u="sng" dirty="0"/>
              <a:t>in this world </a:t>
            </a:r>
            <a:r>
              <a:rPr lang="en-US" dirty="0"/>
              <a:t>shall keep it unto life eternal.</a:t>
            </a:r>
          </a:p>
          <a:p>
            <a:pPr lvl="1"/>
            <a:r>
              <a:rPr lang="en-US" dirty="0"/>
              <a:t>Loving yourself, your own life would only cause you to lose it.</a:t>
            </a:r>
          </a:p>
          <a:p>
            <a:pPr lvl="1"/>
            <a:r>
              <a:rPr lang="en-US" dirty="0"/>
              <a:t>You have to put your love of self, love of your life aside to come the Christ.</a:t>
            </a:r>
          </a:p>
          <a:p>
            <a:r>
              <a:rPr lang="en-US" dirty="0"/>
              <a:t>Luke 14:26  If any man come to me, and </a:t>
            </a:r>
            <a:r>
              <a:rPr lang="en-US" u="sng" dirty="0"/>
              <a:t>hate not</a:t>
            </a:r>
            <a:r>
              <a:rPr lang="en-US" dirty="0"/>
              <a:t> his father, and mother, and wife, and children, and brethren, and sisters, yea, and </a:t>
            </a:r>
            <a:r>
              <a:rPr lang="en-US" u="sng" dirty="0"/>
              <a:t>his own life</a:t>
            </a:r>
            <a:r>
              <a:rPr lang="en-US" dirty="0"/>
              <a:t> also, he cannot be my disciple.</a:t>
            </a:r>
          </a:p>
          <a:p>
            <a:pPr lvl="1"/>
            <a:r>
              <a:rPr lang="en-US" dirty="0"/>
              <a:t>You can’t come to God unless you hate your own life</a:t>
            </a:r>
            <a:r>
              <a:rPr lang="en-US" dirty="0" smtClean="0"/>
              <a:t>! (in this world)</a:t>
            </a:r>
            <a:endParaRPr lang="en-US" dirty="0"/>
          </a:p>
          <a:p>
            <a:pPr lvl="1"/>
            <a:r>
              <a:rPr lang="en-US" dirty="0"/>
              <a:t>Loving your family is still love of self.</a:t>
            </a:r>
          </a:p>
          <a:p>
            <a:pPr lvl="1"/>
            <a:r>
              <a:rPr lang="en-US" dirty="0"/>
              <a:t>I’m dirty, rotten, my life is a waste, I’ve done nothing good, nothing to merit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648671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1329" y="364067"/>
            <a:ext cx="11040036" cy="6053666"/>
          </a:xfrm>
        </p:spPr>
        <p:txBody>
          <a:bodyPr/>
          <a:lstStyle/>
          <a:p>
            <a:r>
              <a:rPr lang="en-US" dirty="0"/>
              <a:t>Revelation 12:10-11  And I heard a loud voice saying in heaven, Now is come salvation, and strength, and the kingdom of our God, and the power of his Christ: for the accuser of our brethren is cast down, which accused them before our God day and night.  11  And </a:t>
            </a:r>
            <a:r>
              <a:rPr lang="en-US" u="sng" dirty="0"/>
              <a:t>they overcame him</a:t>
            </a:r>
            <a:r>
              <a:rPr lang="en-US" dirty="0"/>
              <a:t> by the blood of the Lamb, and by the word of their testimony; and </a:t>
            </a:r>
            <a:r>
              <a:rPr lang="en-US" u="sng" dirty="0"/>
              <a:t>they loved not their lives unto the death</a:t>
            </a:r>
            <a:r>
              <a:rPr lang="en-US" dirty="0"/>
              <a:t>.</a:t>
            </a:r>
          </a:p>
          <a:p>
            <a:pPr lvl="1"/>
            <a:r>
              <a:rPr lang="en-US" dirty="0"/>
              <a:t>You overcome the devil, the world, your own sin, by putting aside love for self.</a:t>
            </a:r>
          </a:p>
          <a:p>
            <a:r>
              <a:rPr lang="en-US" dirty="0"/>
              <a:t>2 Timothy 3:1-5  This know also, that in the last days perilous times shall come.  2  For men shall be </a:t>
            </a:r>
            <a:r>
              <a:rPr lang="en-US" u="sng" dirty="0"/>
              <a:t>lovers of their own selves</a:t>
            </a:r>
            <a:r>
              <a:rPr lang="en-US" dirty="0"/>
              <a:t>, covetous, boasters, proud, blasphemers, disobedient to parents, unthankful, unholy,  3  Without natural affection, trucebreakers, false accusers, incontinent, fierce, despisers of those that are good,  4  Traitors, heady, </a:t>
            </a:r>
            <a:r>
              <a:rPr lang="en-US" dirty="0" err="1"/>
              <a:t>highminded</a:t>
            </a:r>
            <a:r>
              <a:rPr lang="en-US" dirty="0"/>
              <a:t>, lovers of pleasures more than lovers of God;  5  Having a form of godliness, but denying the power thereof: from such turn away.</a:t>
            </a:r>
          </a:p>
          <a:p>
            <a:pPr lvl="1"/>
            <a:r>
              <a:rPr lang="en-US" dirty="0"/>
              <a:t>Not supposed to love your own self. That’s by nature. And also by nature is sin, covetousness, etc.</a:t>
            </a:r>
          </a:p>
          <a:p>
            <a:pPr lvl="1"/>
            <a:r>
              <a:rPr lang="en-US" dirty="0"/>
              <a:t>So who are you supposed to love? What love are we supposed to have?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2005523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solidFill>
                  <a:schemeClr val="bg1">
                    <a:lumMod val="50000"/>
                  </a:schemeClr>
                </a:solidFill>
              </a:rPr>
              <a:t>Love of God</a:t>
            </a:r>
          </a:p>
          <a:p>
            <a:r>
              <a:rPr lang="en-US" dirty="0" smtClean="0"/>
              <a:t>1Jn </a:t>
            </a:r>
            <a:r>
              <a:rPr lang="en-US" dirty="0"/>
              <a:t>3:23  And this is his commandment, That we should </a:t>
            </a:r>
            <a:r>
              <a:rPr lang="en-US" u="sng" dirty="0"/>
              <a:t>believe on the name of his Son Jesus Christ</a:t>
            </a:r>
            <a:r>
              <a:rPr lang="en-US" dirty="0"/>
              <a:t>, and </a:t>
            </a:r>
            <a:r>
              <a:rPr lang="en-US" u="sng" dirty="0"/>
              <a:t>love one another</a:t>
            </a:r>
            <a:r>
              <a:rPr lang="en-US" dirty="0"/>
              <a:t>, as he gave us commandment.</a:t>
            </a:r>
          </a:p>
          <a:p>
            <a:pPr lvl="1"/>
            <a:r>
              <a:rPr lang="en-US" dirty="0"/>
              <a:t>If you believe him (the record) you love him</a:t>
            </a:r>
            <a:r>
              <a:rPr lang="en-US" dirty="0" smtClean="0"/>
              <a:t>.</a:t>
            </a:r>
          </a:p>
          <a:p>
            <a:pPr lvl="1"/>
            <a:r>
              <a:rPr lang="en-US" dirty="0" smtClean="0"/>
              <a:t>They could never keep the old commandments, but now its by faith/belief.</a:t>
            </a:r>
            <a:endParaRPr lang="en-US" dirty="0"/>
          </a:p>
          <a:p>
            <a:pPr lvl="1"/>
            <a:r>
              <a:rPr lang="en-US" dirty="0"/>
              <a:t>Love of God does not come first. Can’t love him without belief.</a:t>
            </a:r>
          </a:p>
          <a:p>
            <a:r>
              <a:rPr lang="en-US" dirty="0"/>
              <a:t>1 John 4:10  Herein is love, </a:t>
            </a:r>
            <a:r>
              <a:rPr lang="en-US" u="sng" dirty="0"/>
              <a:t>not that we loved God</a:t>
            </a:r>
            <a:r>
              <a:rPr lang="en-US" dirty="0"/>
              <a:t>, but that he loved us, and sent his Son to be the propitiation for our sins</a:t>
            </a:r>
            <a:r>
              <a:rPr lang="en-US" dirty="0" smtClean="0"/>
              <a:t>.</a:t>
            </a:r>
          </a:p>
          <a:p>
            <a:pPr lvl="1"/>
            <a:r>
              <a:rPr lang="en-US" dirty="0" smtClean="0"/>
              <a:t>The love of God is not about us loving God</a:t>
            </a:r>
            <a:endParaRPr lang="en-US" dirty="0"/>
          </a:p>
          <a:p>
            <a:r>
              <a:rPr lang="en-US" dirty="0"/>
              <a:t>John 16:27  For the Father himself </a:t>
            </a:r>
            <a:r>
              <a:rPr lang="en-US" dirty="0" err="1"/>
              <a:t>loveth</a:t>
            </a:r>
            <a:r>
              <a:rPr lang="en-US" dirty="0"/>
              <a:t> you, because ye have loved me, and </a:t>
            </a:r>
            <a:r>
              <a:rPr lang="en-US" u="sng" dirty="0"/>
              <a:t>have believed</a:t>
            </a:r>
            <a:r>
              <a:rPr lang="en-US" dirty="0"/>
              <a:t> that I came out from God.</a:t>
            </a:r>
          </a:p>
          <a:p>
            <a:pPr lvl="1"/>
            <a:r>
              <a:rPr lang="en-US" dirty="0"/>
              <a:t>Belief in God is when we love him.</a:t>
            </a:r>
          </a:p>
          <a:p>
            <a:pPr lvl="1"/>
            <a:r>
              <a:rPr lang="en-US" dirty="0"/>
              <a:t>You have to believe in God before you can love him</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605454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Thessalonians 2:10  And with all deceivableness of unrighteousness in them that perish; because they </a:t>
            </a:r>
            <a:r>
              <a:rPr lang="en-US" u="sng" dirty="0"/>
              <a:t>received</a:t>
            </a:r>
            <a:r>
              <a:rPr lang="en-US" dirty="0"/>
              <a:t> not </a:t>
            </a:r>
            <a:r>
              <a:rPr lang="en-US" u="sng" dirty="0"/>
              <a:t>the love of the truth</a:t>
            </a:r>
            <a:r>
              <a:rPr lang="en-US" dirty="0"/>
              <a:t>, </a:t>
            </a:r>
            <a:r>
              <a:rPr lang="en-US" u="sng" dirty="0"/>
              <a:t>that they might be saved</a:t>
            </a:r>
            <a:r>
              <a:rPr lang="en-US" dirty="0"/>
              <a:t>.</a:t>
            </a:r>
          </a:p>
          <a:p>
            <a:pPr lvl="1"/>
            <a:r>
              <a:rPr lang="en-US" dirty="0"/>
              <a:t>You have to receive the love of God, the love of the truth.</a:t>
            </a:r>
          </a:p>
          <a:p>
            <a:pPr lvl="1"/>
            <a:r>
              <a:rPr lang="en-US" dirty="0"/>
              <a:t>Received not the love that comes with the truth. Received not the love of truth.</a:t>
            </a:r>
          </a:p>
          <a:p>
            <a:pPr lvl="1"/>
            <a:r>
              <a:rPr lang="en-US" dirty="0"/>
              <a:t>Love saves? Love is spread abroad in the </a:t>
            </a:r>
            <a:r>
              <a:rPr lang="en-US" dirty="0" smtClean="0"/>
              <a:t>heart.</a:t>
            </a:r>
          </a:p>
          <a:p>
            <a:r>
              <a:rPr lang="en-US" dirty="0" smtClean="0"/>
              <a:t>Romans </a:t>
            </a:r>
            <a:r>
              <a:rPr lang="en-US" dirty="0"/>
              <a:t>5:5  And hope </a:t>
            </a:r>
            <a:r>
              <a:rPr lang="en-US" dirty="0" err="1"/>
              <a:t>maketh</a:t>
            </a:r>
            <a:r>
              <a:rPr lang="en-US" dirty="0"/>
              <a:t> not ashamed; because </a:t>
            </a:r>
            <a:r>
              <a:rPr lang="en-US" u="sng" dirty="0"/>
              <a:t>the </a:t>
            </a:r>
            <a:r>
              <a:rPr lang="en-US" b="1" u="sng" dirty="0"/>
              <a:t>love of God </a:t>
            </a:r>
            <a:r>
              <a:rPr lang="en-US" u="sng" dirty="0"/>
              <a:t>is shed abroad in our hearts</a:t>
            </a:r>
            <a:r>
              <a:rPr lang="en-US" dirty="0"/>
              <a:t> by the Holy Ghost which is given unto us.</a:t>
            </a:r>
          </a:p>
          <a:p>
            <a:pPr lvl="1"/>
            <a:r>
              <a:rPr lang="en-US" dirty="0"/>
              <a:t>Love is keeping commandments, we needed perfect love in </a:t>
            </a:r>
            <a:r>
              <a:rPr lang="en-US" dirty="0" smtClean="0"/>
              <a:t>us.</a:t>
            </a:r>
          </a:p>
          <a:p>
            <a:r>
              <a:rPr lang="en-US" dirty="0" smtClean="0"/>
              <a:t>1 </a:t>
            </a:r>
            <a:r>
              <a:rPr lang="en-US" dirty="0"/>
              <a:t>John 2:15  Love not the world, neither the things that are in the world. If any man love the world, the </a:t>
            </a:r>
            <a:r>
              <a:rPr lang="en-US" b="1" u="sng" dirty="0"/>
              <a:t>love of the Father</a:t>
            </a:r>
            <a:r>
              <a:rPr lang="en-US" u="sng" dirty="0"/>
              <a:t> is not in him</a:t>
            </a:r>
            <a:r>
              <a:rPr lang="en-US" dirty="0"/>
              <a:t>.</a:t>
            </a:r>
          </a:p>
          <a:p>
            <a:pPr lvl="1"/>
            <a:r>
              <a:rPr lang="en-US" dirty="0" smtClean="0"/>
              <a:t>God </a:t>
            </a:r>
            <a:r>
              <a:rPr lang="en-US" dirty="0"/>
              <a:t>must take the love of the world out of the heart at salvation.</a:t>
            </a:r>
          </a:p>
          <a:p>
            <a:pPr lvl="1"/>
            <a:r>
              <a:rPr lang="en-US" dirty="0"/>
              <a:t>Can’t have love of God and love of the world in you.</a:t>
            </a:r>
          </a:p>
          <a:p>
            <a:pPr lvl="1"/>
            <a:r>
              <a:rPr lang="en-US" dirty="0"/>
              <a:t>If you’ve believed, received the love of God in you…</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372554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Romans </a:t>
            </a:r>
            <a:r>
              <a:rPr lang="en-US" dirty="0"/>
              <a:t>8:35-39  </a:t>
            </a:r>
            <a:r>
              <a:rPr lang="en-US" u="sng" dirty="0"/>
              <a:t>Who shall separate us from the </a:t>
            </a:r>
            <a:r>
              <a:rPr lang="en-US" b="1" u="sng" dirty="0"/>
              <a:t>love of Christ</a:t>
            </a:r>
            <a:r>
              <a:rPr lang="en-US" dirty="0"/>
              <a:t>? shall tribulation, or distress, or persecution, or famine, or nakedness, or peril, or sword?  36  As it is written, For thy sake we are killed all the day long; we are accounted as sheep for the slaughter.  37  Nay, in all these things we are more than conquerors through him that loved us.  38  For I am persuaded, that neither death, nor life, nor angels, nor principalities, nor powers, nor things present, nor things to come,  39  Nor height, nor depth, nor any other creature, shall be able to separate us from the love of God, which is in Christ Jesus our Lord.</a:t>
            </a:r>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2608885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smtClean="0">
                <a:solidFill>
                  <a:schemeClr val="bg1">
                    <a:lumMod val="50000"/>
                  </a:schemeClr>
                </a:solidFill>
              </a:rPr>
              <a:t>Love the Brethren</a:t>
            </a:r>
          </a:p>
          <a:p>
            <a:r>
              <a:rPr lang="en-US" dirty="0" smtClean="0"/>
              <a:t>1 </a:t>
            </a:r>
            <a:r>
              <a:rPr lang="en-US" dirty="0"/>
              <a:t>Peter 1:22  Seeing ye have purified your souls in obeying the truth through the Spirit </a:t>
            </a:r>
            <a:r>
              <a:rPr lang="en-US" u="sng" dirty="0"/>
              <a:t>unto unfeigned love of the brethren</a:t>
            </a:r>
            <a:r>
              <a:rPr lang="en-US" dirty="0"/>
              <a:t>, see that ye love one another with a pure heart fervently:</a:t>
            </a:r>
          </a:p>
          <a:p>
            <a:pPr lvl="1"/>
            <a:r>
              <a:rPr lang="en-US" dirty="0"/>
              <a:t>Before the love of God was shed in your hearts, all love of others was natural, fleshly, feigned.</a:t>
            </a:r>
          </a:p>
          <a:p>
            <a:pPr lvl="1"/>
            <a:r>
              <a:rPr lang="en-US" dirty="0"/>
              <a:t>Made one with the body of Christ, we are all brethren. </a:t>
            </a:r>
          </a:p>
          <a:p>
            <a:pPr lvl="1"/>
            <a:r>
              <a:rPr lang="en-US" dirty="0"/>
              <a:t>How can you hate your own self, your own spirit</a:t>
            </a:r>
            <a:r>
              <a:rPr lang="en-US" dirty="0" smtClean="0"/>
              <a:t>?</a:t>
            </a:r>
          </a:p>
          <a:p>
            <a:r>
              <a:rPr lang="en-US" dirty="0"/>
              <a:t>John 15:17  These things I command you, that ye love one </a:t>
            </a:r>
            <a:r>
              <a:rPr lang="en-US" dirty="0" smtClean="0"/>
              <a:t>another.</a:t>
            </a:r>
          </a:p>
          <a:p>
            <a:r>
              <a:rPr lang="en-US" dirty="0" smtClean="0"/>
              <a:t>Romans </a:t>
            </a:r>
            <a:r>
              <a:rPr lang="en-US" dirty="0"/>
              <a:t>12:10  Be kindly </a:t>
            </a:r>
            <a:r>
              <a:rPr lang="en-US" dirty="0" err="1"/>
              <a:t>affectioned</a:t>
            </a:r>
            <a:r>
              <a:rPr lang="en-US" dirty="0"/>
              <a:t> one to another with brotherly love; in </a:t>
            </a:r>
            <a:r>
              <a:rPr lang="en-US" dirty="0" err="1"/>
              <a:t>honour</a:t>
            </a:r>
            <a:r>
              <a:rPr lang="en-US" dirty="0"/>
              <a:t> preferring one another;</a:t>
            </a:r>
          </a:p>
          <a:p>
            <a:pPr lvl="1"/>
            <a:r>
              <a:rPr lang="en-US" dirty="0"/>
              <a:t>Loving one another goes against everything that we are. We are selfish</a:t>
            </a:r>
            <a:r>
              <a:rPr lang="en-US" dirty="0" smtClean="0"/>
              <a:t>.</a:t>
            </a:r>
          </a:p>
          <a:p>
            <a:pPr lvl="1"/>
            <a:r>
              <a:rPr lang="en-US" dirty="0" smtClean="0"/>
              <a:t>God had to make us able to keep the commandment to love one another.</a:t>
            </a:r>
          </a:p>
          <a:p>
            <a:pPr lvl="2"/>
            <a:r>
              <a:rPr lang="en-US" dirty="0" smtClean="0"/>
              <a:t>Give us love, make us one spirit.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3650534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3:17  But whoso hath this world's good, and </a:t>
            </a:r>
            <a:r>
              <a:rPr lang="en-US" dirty="0" err="1"/>
              <a:t>seeth</a:t>
            </a:r>
            <a:r>
              <a:rPr lang="en-US" dirty="0"/>
              <a:t> his brother have need, and </a:t>
            </a:r>
            <a:r>
              <a:rPr lang="en-US" dirty="0" err="1"/>
              <a:t>shutteth</a:t>
            </a:r>
            <a:r>
              <a:rPr lang="en-US" dirty="0"/>
              <a:t> up his bowels of compassion from him, how </a:t>
            </a:r>
            <a:r>
              <a:rPr lang="en-US" dirty="0" err="1"/>
              <a:t>dwelleth</a:t>
            </a:r>
            <a:r>
              <a:rPr lang="en-US" dirty="0"/>
              <a:t> the love of God in him?</a:t>
            </a:r>
          </a:p>
          <a:p>
            <a:pPr lvl="1"/>
            <a:r>
              <a:rPr lang="en-US" dirty="0"/>
              <a:t>Examine yourselves, is the love of God in there?</a:t>
            </a:r>
          </a:p>
          <a:p>
            <a:pPr lvl="1"/>
            <a:r>
              <a:rPr lang="en-US" dirty="0"/>
              <a:t>A father could be </a:t>
            </a:r>
            <a:r>
              <a:rPr lang="en-US" dirty="0" smtClean="0"/>
              <a:t>a bad parent, </a:t>
            </a:r>
            <a:r>
              <a:rPr lang="en-US" dirty="0"/>
              <a:t>not meet the needs of the child. But there is still a natural love that is in him for his own flesh.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410273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smtClean="0">
                <a:solidFill>
                  <a:schemeClr val="bg1">
                    <a:lumMod val="50000"/>
                  </a:schemeClr>
                </a:solidFill>
              </a:rPr>
              <a:t>Love the Enemies</a:t>
            </a:r>
          </a:p>
          <a:p>
            <a:r>
              <a:rPr lang="en-US" dirty="0" smtClean="0"/>
              <a:t>Matthew </a:t>
            </a:r>
            <a:r>
              <a:rPr lang="en-US" dirty="0"/>
              <a:t>5:43-44  Ye have heard that it hath been said, Thou shalt love thy </a:t>
            </a:r>
            <a:r>
              <a:rPr lang="en-US" dirty="0" err="1"/>
              <a:t>neighbour</a:t>
            </a:r>
            <a:r>
              <a:rPr lang="en-US" dirty="0"/>
              <a:t>, and hate thine enemy.  44  But I say unto you, </a:t>
            </a:r>
            <a:r>
              <a:rPr lang="en-US" u="sng" dirty="0"/>
              <a:t>Love your enemies</a:t>
            </a:r>
            <a:r>
              <a:rPr lang="en-US" dirty="0"/>
              <a:t>, bless them that curse you, do good to them that hate you, and pray for them which despitefully use you, and persecute you;  </a:t>
            </a:r>
          </a:p>
          <a:p>
            <a:pPr lvl="1"/>
            <a:r>
              <a:rPr lang="en-US" dirty="0"/>
              <a:t>In the old testament, hatred of God’s enemies was necessary.</a:t>
            </a:r>
          </a:p>
          <a:p>
            <a:r>
              <a:rPr lang="en-US" dirty="0"/>
              <a:t>Ephesians 2:12  That at that time ye were without Christ, being aliens from the commonwealth of Israel, and strangers from the covenants of promise, having no hope, and without God in the world:</a:t>
            </a:r>
          </a:p>
          <a:p>
            <a:pPr lvl="1"/>
            <a:r>
              <a:rPr lang="en-US" dirty="0"/>
              <a:t>Our enemies now have hope.</a:t>
            </a:r>
          </a:p>
          <a:p>
            <a:r>
              <a:rPr lang="en-US" dirty="0"/>
              <a:t>Romans 11:28  As concerning the gospel, they are enemies for your sakes: but as touching the election, they are beloved for the fathers' sakes.</a:t>
            </a:r>
          </a:p>
          <a:p>
            <a:pPr lvl="1"/>
            <a:r>
              <a:rPr lang="en-US" dirty="0"/>
              <a:t>The elect are still among the lost, the enemies.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520860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6:35  But </a:t>
            </a:r>
            <a:r>
              <a:rPr lang="en-US" u="sng" dirty="0"/>
              <a:t>love ye your enemies</a:t>
            </a:r>
            <a:r>
              <a:rPr lang="en-US" dirty="0"/>
              <a:t>, and do good, and lend, hoping for nothing again; and </a:t>
            </a:r>
            <a:r>
              <a:rPr lang="en-US" u="sng" dirty="0"/>
              <a:t>your reward shall be great</a:t>
            </a:r>
            <a:r>
              <a:rPr lang="en-US" dirty="0"/>
              <a:t>, and ye shall be the children of the Highest: for he is kind unto the unthankful and to the evil.</a:t>
            </a:r>
          </a:p>
          <a:p>
            <a:pPr lvl="1"/>
            <a:r>
              <a:rPr lang="en-US" dirty="0"/>
              <a:t>Love of the enemies results in a reward.</a:t>
            </a:r>
          </a:p>
          <a:p>
            <a:pPr lvl="1"/>
            <a:r>
              <a:rPr lang="en-US" dirty="0"/>
              <a:t>Love is both a work and a fruit.</a:t>
            </a:r>
          </a:p>
          <a:p>
            <a:r>
              <a:rPr lang="en-US" dirty="0"/>
              <a:t>Luke 6:32  For if ye love them which love you, what thank have ye? for sinners also love those that love them.</a:t>
            </a:r>
          </a:p>
          <a:p>
            <a:pPr lvl="1"/>
            <a:r>
              <a:rPr lang="en-US" dirty="0"/>
              <a:t>This is thankworthy</a:t>
            </a:r>
          </a:p>
          <a:p>
            <a:pPr lvl="1"/>
            <a:r>
              <a:rPr lang="en-US" dirty="0"/>
              <a:t>But what is love? And how do you love your enemy?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806948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err="1" smtClean="0">
                <a:solidFill>
                  <a:schemeClr val="bg1">
                    <a:lumMod val="50000"/>
                  </a:schemeClr>
                </a:solidFill>
              </a:rPr>
              <a:t>Obediance</a:t>
            </a:r>
            <a:endParaRPr lang="en-US" u="sng" dirty="0" smtClean="0">
              <a:solidFill>
                <a:schemeClr val="bg1">
                  <a:lumMod val="50000"/>
                </a:schemeClr>
              </a:solidFill>
            </a:endParaRPr>
          </a:p>
          <a:p>
            <a:r>
              <a:rPr lang="en-US" dirty="0" smtClean="0"/>
              <a:t>2 </a:t>
            </a:r>
            <a:r>
              <a:rPr lang="en-US" dirty="0"/>
              <a:t>John 1:6  And this is love, that we walk after his commandments. This is the commandment, That, as ye have heard from the beginning, ye should walk in it.</a:t>
            </a:r>
          </a:p>
          <a:p>
            <a:pPr lvl="1"/>
            <a:r>
              <a:rPr lang="en-US" dirty="0"/>
              <a:t>Love is obedience. If you don’t obey God, you don’t love Him.</a:t>
            </a:r>
          </a:p>
          <a:p>
            <a:r>
              <a:rPr lang="en-US" dirty="0"/>
              <a:t>1 John 5:3  For </a:t>
            </a:r>
            <a:r>
              <a:rPr lang="en-US" u="sng" dirty="0"/>
              <a:t>this is </a:t>
            </a:r>
            <a:r>
              <a:rPr lang="en-US" b="1" u="sng" dirty="0"/>
              <a:t>the love of God</a:t>
            </a:r>
            <a:r>
              <a:rPr lang="en-US" dirty="0"/>
              <a:t>, that we keep his commandments: and his commandments are not grievous.</a:t>
            </a:r>
          </a:p>
          <a:p>
            <a:pPr lvl="1"/>
            <a:r>
              <a:rPr lang="en-US" dirty="0"/>
              <a:t>The keeping of His commandments is shed abroad in our hearts!</a:t>
            </a:r>
          </a:p>
          <a:p>
            <a:r>
              <a:rPr lang="en-US" dirty="0"/>
              <a:t>John 15:9-10  As the Father hath loved me, so have I loved you: continue ye in my love.  10  </a:t>
            </a:r>
            <a:r>
              <a:rPr lang="en-US" u="sng" dirty="0"/>
              <a:t>If ye keep my commandments, ye shall abide in my love</a:t>
            </a:r>
            <a:r>
              <a:rPr lang="en-US" dirty="0"/>
              <a:t>; even as I have kept my Father's commandments, and abide in his love.  </a:t>
            </a:r>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228976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5:1-2  Whosoever believeth that Jesus is the Christ is born of God: and every one that </a:t>
            </a:r>
            <a:r>
              <a:rPr lang="en-US" dirty="0" err="1"/>
              <a:t>loveth</a:t>
            </a:r>
            <a:r>
              <a:rPr lang="en-US" dirty="0"/>
              <a:t> him that begat </a:t>
            </a:r>
            <a:r>
              <a:rPr lang="en-US" dirty="0" err="1"/>
              <a:t>loveth</a:t>
            </a:r>
            <a:r>
              <a:rPr lang="en-US" dirty="0"/>
              <a:t> him also that is begotten of him.  2  By this we know that we love the children of God, when we love God, and keep his commandments. </a:t>
            </a:r>
          </a:p>
          <a:p>
            <a:pPr lvl="1"/>
            <a:r>
              <a:rPr lang="en-US" dirty="0"/>
              <a:t>Love of the brethren is in us.</a:t>
            </a:r>
          </a:p>
          <a:p>
            <a:pPr lvl="1"/>
            <a:r>
              <a:rPr lang="en-US" dirty="0"/>
              <a:t> Love = Keep his commandments, but also, believe in him.</a:t>
            </a:r>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2414051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bg1">
                    <a:lumMod val="50000"/>
                  </a:schemeClr>
                </a:solidFill>
              </a:rPr>
              <a:t>Belief/Faith</a:t>
            </a:r>
            <a:endParaRPr lang="en-US" dirty="0">
              <a:solidFill>
                <a:schemeClr val="bg1">
                  <a:lumMod val="50000"/>
                </a:schemeClr>
              </a:solidFill>
            </a:endParaRPr>
          </a:p>
          <a:p>
            <a:r>
              <a:rPr lang="en-US" dirty="0"/>
              <a:t>John 16:27  For the Father himself </a:t>
            </a:r>
            <a:r>
              <a:rPr lang="en-US" dirty="0" err="1"/>
              <a:t>loveth</a:t>
            </a:r>
            <a:r>
              <a:rPr lang="en-US" dirty="0"/>
              <a:t> you, because </a:t>
            </a:r>
            <a:r>
              <a:rPr lang="en-US" u="sng" dirty="0"/>
              <a:t>ye have loved me, and have believed</a:t>
            </a:r>
            <a:r>
              <a:rPr lang="en-US" dirty="0"/>
              <a:t> that I came out from God.</a:t>
            </a:r>
          </a:p>
          <a:p>
            <a:pPr lvl="1"/>
            <a:r>
              <a:rPr lang="en-US" dirty="0"/>
              <a:t>You can’t love him without believing the things he says.</a:t>
            </a:r>
          </a:p>
          <a:p>
            <a:r>
              <a:rPr lang="en-US" dirty="0"/>
              <a:t>1 John 3:23-24  And this is his commandment, That we should believe on the name of his Son Jesus Christ, and love one another, as he gave us commandment.  24  And he that </a:t>
            </a:r>
            <a:r>
              <a:rPr lang="en-US" dirty="0" err="1"/>
              <a:t>keepeth</a:t>
            </a:r>
            <a:r>
              <a:rPr lang="en-US" dirty="0"/>
              <a:t> his commandments </a:t>
            </a:r>
            <a:r>
              <a:rPr lang="en-US" dirty="0" err="1"/>
              <a:t>dwelleth</a:t>
            </a:r>
            <a:r>
              <a:rPr lang="en-US" dirty="0"/>
              <a:t> in him, and he in him. And hereby we know that he </a:t>
            </a:r>
            <a:r>
              <a:rPr lang="en-US" dirty="0" err="1"/>
              <a:t>abideth</a:t>
            </a:r>
            <a:r>
              <a:rPr lang="en-US" dirty="0"/>
              <a:t> in us, by the Spirit which he hath given us.</a:t>
            </a:r>
          </a:p>
          <a:p>
            <a:pPr lvl="1"/>
            <a:r>
              <a:rPr lang="en-US" dirty="0"/>
              <a:t>A son loving a father looks like obeying, believing.</a:t>
            </a:r>
          </a:p>
          <a:p>
            <a:pPr lvl="1"/>
            <a:r>
              <a:rPr lang="en-US" dirty="0"/>
              <a:t>What about a father loving a son?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4079123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bg1">
                    <a:lumMod val="50000"/>
                  </a:schemeClr>
                </a:solidFill>
              </a:rPr>
              <a:t>Teaching/Correction</a:t>
            </a:r>
            <a:endParaRPr lang="en-US" dirty="0">
              <a:solidFill>
                <a:schemeClr val="bg1">
                  <a:lumMod val="50000"/>
                </a:schemeClr>
              </a:solidFill>
            </a:endParaRPr>
          </a:p>
          <a:p>
            <a:r>
              <a:rPr lang="en-US" dirty="0"/>
              <a:t>John 5:19-20  Then answered Jesus and said unto them, Verily, verily, I say unto you, The Son can do nothing of himself, but what he </a:t>
            </a:r>
            <a:r>
              <a:rPr lang="en-US" dirty="0" err="1"/>
              <a:t>seeth</a:t>
            </a:r>
            <a:r>
              <a:rPr lang="en-US" dirty="0"/>
              <a:t> the Father do: for what things </a:t>
            </a:r>
            <a:r>
              <a:rPr lang="en-US" dirty="0" err="1"/>
              <a:t>soever</a:t>
            </a:r>
            <a:r>
              <a:rPr lang="en-US" dirty="0"/>
              <a:t> he doeth, these also doeth the Son likewise.  20  For the Father </a:t>
            </a:r>
            <a:r>
              <a:rPr lang="en-US" dirty="0" err="1"/>
              <a:t>loveth</a:t>
            </a:r>
            <a:r>
              <a:rPr lang="en-US" dirty="0"/>
              <a:t> the Son, and </a:t>
            </a:r>
            <a:r>
              <a:rPr lang="en-US" u="sng" dirty="0" err="1"/>
              <a:t>sheweth</a:t>
            </a:r>
            <a:r>
              <a:rPr lang="en-US" u="sng" dirty="0"/>
              <a:t> him all things that himself doeth</a:t>
            </a:r>
            <a:r>
              <a:rPr lang="en-US" dirty="0"/>
              <a:t>: and he will shew him greater works than these, that ye may marvel.</a:t>
            </a:r>
          </a:p>
          <a:p>
            <a:pPr lvl="1"/>
            <a:r>
              <a:rPr lang="en-US" dirty="0"/>
              <a:t>Teach those you love. (e.g. create money)</a:t>
            </a:r>
          </a:p>
          <a:p>
            <a:r>
              <a:rPr lang="en-US" dirty="0"/>
              <a:t>John 14:23,26  Jesus answered and said unto him, If a man love me, he will keep my words: and my Father will love him, and we will come unto him, and make our abode with him.  26  But the Comforter, which is the Holy Ghost, whom the Father will send in my name, </a:t>
            </a:r>
            <a:r>
              <a:rPr lang="en-US" u="sng" dirty="0"/>
              <a:t>he shall teach you all things</a:t>
            </a:r>
            <a:r>
              <a:rPr lang="en-US" dirty="0"/>
              <a:t>, and bring all things to your remembrance, whatsoever I have said unto you.</a:t>
            </a:r>
          </a:p>
          <a:p>
            <a:pPr lvl="1"/>
            <a:r>
              <a:rPr lang="en-US" dirty="0"/>
              <a:t>Love, Teach, Believe, Obey, Love, Teach, Believe, Obey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4025010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15:14-15  Ye are my friends, if ye do whatsoever I command you.  15  Henceforth I call you not servants; for the servant </a:t>
            </a:r>
            <a:r>
              <a:rPr lang="en-US" dirty="0" err="1"/>
              <a:t>knoweth</a:t>
            </a:r>
            <a:r>
              <a:rPr lang="en-US" dirty="0"/>
              <a:t> not what his lord doeth: but I have called you friends; for </a:t>
            </a:r>
            <a:r>
              <a:rPr lang="en-US" u="sng" dirty="0"/>
              <a:t>all things that I have heard of my Father I have made known unto you</a:t>
            </a:r>
            <a:r>
              <a:rPr lang="en-US" dirty="0"/>
              <a:t>.</a:t>
            </a:r>
          </a:p>
          <a:p>
            <a:pPr lvl="1"/>
            <a:r>
              <a:rPr lang="en-US" dirty="0"/>
              <a:t>Knowledge is passed down because of love? (create money)</a:t>
            </a:r>
          </a:p>
          <a:p>
            <a:pPr lvl="1"/>
            <a:r>
              <a:rPr lang="en-US" dirty="0"/>
              <a:t>So what should you do for your brother, neighbor, and enemy?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3198223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21:15-17  So when they had dined, Jesus saith to Simon Peter, Simon, son of Jonas, </a:t>
            </a:r>
            <a:r>
              <a:rPr lang="en-US" dirty="0" err="1"/>
              <a:t>lovest</a:t>
            </a:r>
            <a:r>
              <a:rPr lang="en-US" dirty="0"/>
              <a:t> thou me more than these? He saith unto him, Yea, Lord; thou </a:t>
            </a:r>
            <a:r>
              <a:rPr lang="en-US" dirty="0" err="1"/>
              <a:t>knowest</a:t>
            </a:r>
            <a:r>
              <a:rPr lang="en-US" dirty="0"/>
              <a:t> that I love thee. He saith unto him, Feed my lambs.  16  He saith to him again the second time, Simon, son of Jonas, </a:t>
            </a:r>
            <a:r>
              <a:rPr lang="en-US" dirty="0" err="1"/>
              <a:t>lovest</a:t>
            </a:r>
            <a:r>
              <a:rPr lang="en-US" dirty="0"/>
              <a:t> thou me? He saith unto him, Yea, Lord; thou </a:t>
            </a:r>
            <a:r>
              <a:rPr lang="en-US" dirty="0" err="1"/>
              <a:t>knowest</a:t>
            </a:r>
            <a:r>
              <a:rPr lang="en-US" dirty="0"/>
              <a:t> that I love thee. He saith unto him, Feed my sheep.  17  He saith unto him the third time, Simon, son of Jonas, </a:t>
            </a:r>
            <a:r>
              <a:rPr lang="en-US" dirty="0" err="1"/>
              <a:t>lovest</a:t>
            </a:r>
            <a:r>
              <a:rPr lang="en-US" dirty="0"/>
              <a:t> thou me? Peter was grieved because he said unto him the third time, </a:t>
            </a:r>
            <a:r>
              <a:rPr lang="en-US" dirty="0" err="1"/>
              <a:t>Lovest</a:t>
            </a:r>
            <a:r>
              <a:rPr lang="en-US" dirty="0"/>
              <a:t> thou me? And he said unto him, Lord, thou </a:t>
            </a:r>
            <a:r>
              <a:rPr lang="en-US" dirty="0" err="1"/>
              <a:t>knowest</a:t>
            </a:r>
            <a:r>
              <a:rPr lang="en-US" dirty="0"/>
              <a:t> all things; thou </a:t>
            </a:r>
            <a:r>
              <a:rPr lang="en-US" dirty="0" err="1"/>
              <a:t>knowest</a:t>
            </a:r>
            <a:r>
              <a:rPr lang="en-US" dirty="0"/>
              <a:t> that I love thee. Jesus saith unto him, Feed my sheep.</a:t>
            </a:r>
          </a:p>
          <a:p>
            <a:pPr lvl="1"/>
            <a:r>
              <a:rPr lang="en-US" dirty="0"/>
              <a:t>Do you love Jesus? Feed the sheep! </a:t>
            </a:r>
          </a:p>
          <a:p>
            <a:pPr lvl="1"/>
            <a:r>
              <a:rPr lang="en-US" dirty="0"/>
              <a:t>Find the lost sheep (the elect) and bring them back into the fold.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4126562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19:17  </a:t>
            </a:r>
            <a:r>
              <a:rPr lang="en-US" u="sng" dirty="0"/>
              <a:t>Thou shalt not hate thy brother in thine heart</a:t>
            </a:r>
            <a:r>
              <a:rPr lang="en-US" dirty="0"/>
              <a:t>: thou shalt in any wise </a:t>
            </a:r>
            <a:r>
              <a:rPr lang="en-US" u="sng" dirty="0"/>
              <a:t>rebuke thy </a:t>
            </a:r>
            <a:r>
              <a:rPr lang="en-US" u="sng" dirty="0" err="1"/>
              <a:t>neighbour</a:t>
            </a:r>
            <a:r>
              <a:rPr lang="en-US" dirty="0"/>
              <a:t>, and </a:t>
            </a:r>
            <a:r>
              <a:rPr lang="en-US" u="sng" dirty="0"/>
              <a:t>not suffer sin upon him</a:t>
            </a:r>
            <a:r>
              <a:rPr lang="en-US" dirty="0"/>
              <a:t>.</a:t>
            </a:r>
          </a:p>
          <a:p>
            <a:pPr lvl="1"/>
            <a:r>
              <a:rPr lang="en-US" dirty="0"/>
              <a:t>Show them the problem. Show them how to be cleaned. (clean/bathe/wipe)</a:t>
            </a:r>
          </a:p>
          <a:p>
            <a:pPr lvl="1"/>
            <a:r>
              <a:rPr lang="en-US" dirty="0"/>
              <a:t>What else does the father do for the son?</a:t>
            </a:r>
          </a:p>
          <a:p>
            <a:r>
              <a:rPr lang="en-US" dirty="0"/>
              <a:t>Proverbs 3:12  For whom the LORD </a:t>
            </a:r>
            <a:r>
              <a:rPr lang="en-US" dirty="0" err="1"/>
              <a:t>loveth</a:t>
            </a:r>
            <a:r>
              <a:rPr lang="en-US" dirty="0"/>
              <a:t> he </a:t>
            </a:r>
            <a:r>
              <a:rPr lang="en-US" dirty="0" err="1"/>
              <a:t>correcteth</a:t>
            </a:r>
            <a:r>
              <a:rPr lang="en-US" dirty="0"/>
              <a:t>; even as a father the son in whom he </a:t>
            </a:r>
            <a:r>
              <a:rPr lang="en-US" dirty="0" err="1"/>
              <a:t>delighteth</a:t>
            </a:r>
            <a:r>
              <a:rPr lang="en-US" dirty="0"/>
              <a:t>.</a:t>
            </a:r>
          </a:p>
          <a:p>
            <a:pPr lvl="1"/>
            <a:r>
              <a:rPr lang="en-US" dirty="0"/>
              <a:t>If you aren’t correcting, if you are allowing the sin to remain, you are hating.</a:t>
            </a:r>
          </a:p>
          <a:p>
            <a:r>
              <a:rPr lang="en-US" dirty="0"/>
              <a:t>Revelation 3:19  As many as I love, I rebuke and chasten: be zealous therefore, and repent.</a:t>
            </a:r>
          </a:p>
          <a:p>
            <a:r>
              <a:rPr lang="en-US" dirty="0"/>
              <a:t>Proverbs 13:24  He that </a:t>
            </a:r>
            <a:r>
              <a:rPr lang="en-US" dirty="0" err="1"/>
              <a:t>spareth</a:t>
            </a:r>
            <a:r>
              <a:rPr lang="en-US" dirty="0"/>
              <a:t> his rod </a:t>
            </a:r>
            <a:r>
              <a:rPr lang="en-US" dirty="0" err="1"/>
              <a:t>hateth</a:t>
            </a:r>
            <a:r>
              <a:rPr lang="en-US" dirty="0"/>
              <a:t> his son: but he that </a:t>
            </a:r>
            <a:r>
              <a:rPr lang="en-US" dirty="0" err="1"/>
              <a:t>loveth</a:t>
            </a:r>
            <a:r>
              <a:rPr lang="en-US" dirty="0"/>
              <a:t> him </a:t>
            </a:r>
            <a:r>
              <a:rPr lang="en-US" dirty="0" err="1"/>
              <a:t>chasteneth</a:t>
            </a:r>
            <a:r>
              <a:rPr lang="en-US" dirty="0"/>
              <a:t> him betimes.</a:t>
            </a:r>
          </a:p>
          <a:p>
            <a:pPr lvl="1"/>
            <a:r>
              <a:rPr lang="en-US" dirty="0"/>
              <a:t>Correction, chastening, is love.</a:t>
            </a:r>
          </a:p>
          <a:p>
            <a:pPr lvl="1"/>
            <a:r>
              <a:rPr lang="en-US" dirty="0"/>
              <a:t>Its not easy, but if you delight in them, if you love them, you will correct them. You will teach them.</a:t>
            </a:r>
          </a:p>
          <a:p>
            <a:pPr lvl="1"/>
            <a:r>
              <a:rPr lang="en-US" dirty="0"/>
              <a:t>What else does love look like?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886274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bg1">
                    <a:lumMod val="50000"/>
                  </a:schemeClr>
                </a:solidFill>
              </a:rPr>
              <a:t>Charity</a:t>
            </a:r>
            <a:endParaRPr lang="en-US" dirty="0">
              <a:solidFill>
                <a:schemeClr val="bg1">
                  <a:lumMod val="50000"/>
                </a:schemeClr>
              </a:solidFill>
            </a:endParaRPr>
          </a:p>
          <a:p>
            <a:r>
              <a:rPr lang="en-US" dirty="0"/>
              <a:t>2 Corinthians 8:8-9  I speak not by commandment, but by occasion of the forwardness of others, and to </a:t>
            </a:r>
            <a:r>
              <a:rPr lang="en-US" u="sng" dirty="0"/>
              <a:t>prove the sincerity of your love</a:t>
            </a:r>
            <a:r>
              <a:rPr lang="en-US" dirty="0"/>
              <a:t>.  9  For ye know the grace of our Lord Jesus Christ, that, though he was rich, yet for your sakes he became poor, that ye through his poverty might be rich.</a:t>
            </a:r>
          </a:p>
          <a:p>
            <a:pPr lvl="1"/>
            <a:r>
              <a:rPr lang="en-US" dirty="0"/>
              <a:t>Lend, hoping for nothing again (Christmas gifts, college education)</a:t>
            </a:r>
          </a:p>
          <a:p>
            <a:pPr marL="0" indent="0">
              <a:buNone/>
            </a:pPr>
            <a:r>
              <a:rPr lang="en-US" u="sng" dirty="0">
                <a:solidFill>
                  <a:schemeClr val="bg1">
                    <a:lumMod val="50000"/>
                  </a:schemeClr>
                </a:solidFill>
              </a:rPr>
              <a:t>Forgiveness</a:t>
            </a:r>
            <a:endParaRPr lang="en-US" dirty="0">
              <a:solidFill>
                <a:schemeClr val="bg1">
                  <a:lumMod val="50000"/>
                </a:schemeClr>
              </a:solidFill>
            </a:endParaRPr>
          </a:p>
          <a:p>
            <a:r>
              <a:rPr lang="en-US" dirty="0"/>
              <a:t>2 Corinthians 2:6-8  Sufficient to such a man is this punishment, which was inflicted of many.  7  So that contrariwise ye ought rather to forgive him, and comfort him, lest perhaps such a one should be swallowed up with overmuch sorrow.  8  Wherefore I beseech you that ye would confirm your love toward him.</a:t>
            </a:r>
          </a:p>
          <a:p>
            <a:pPr lvl="1"/>
            <a:r>
              <a:rPr lang="en-US" dirty="0"/>
              <a:t>A father would forgive after the punishment has been dealt.</a:t>
            </a:r>
          </a:p>
          <a:p>
            <a:pPr lvl="1"/>
            <a:r>
              <a:rPr lang="en-US" dirty="0"/>
              <a:t>Should we not forgive?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952067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bg1">
                    <a:lumMod val="50000"/>
                  </a:schemeClr>
                </a:solidFill>
              </a:rPr>
              <a:t>Without Resentment</a:t>
            </a:r>
            <a:endParaRPr lang="en-US" dirty="0">
              <a:solidFill>
                <a:schemeClr val="bg1">
                  <a:lumMod val="50000"/>
                </a:schemeClr>
              </a:solidFill>
            </a:endParaRPr>
          </a:p>
          <a:p>
            <a:r>
              <a:rPr lang="en-US" dirty="0"/>
              <a:t>Romans 12:9-10  </a:t>
            </a:r>
            <a:r>
              <a:rPr lang="en-US" u="sng" dirty="0"/>
              <a:t>Let love be without dissimulation</a:t>
            </a:r>
            <a:r>
              <a:rPr lang="en-US" dirty="0"/>
              <a:t>. Abhor that which is evil; cleave to that which is good.  10  Be kindly </a:t>
            </a:r>
            <a:r>
              <a:rPr lang="en-US" dirty="0" err="1"/>
              <a:t>affectioned</a:t>
            </a:r>
            <a:r>
              <a:rPr lang="en-US" dirty="0"/>
              <a:t> one to another with brotherly love; in </a:t>
            </a:r>
            <a:r>
              <a:rPr lang="en-US" dirty="0" err="1"/>
              <a:t>honour</a:t>
            </a:r>
            <a:r>
              <a:rPr lang="en-US" dirty="0"/>
              <a:t> </a:t>
            </a:r>
            <a:r>
              <a:rPr lang="en-US" u="sng" dirty="0"/>
              <a:t>preferring one another</a:t>
            </a:r>
            <a:r>
              <a:rPr lang="en-US" dirty="0"/>
              <a:t>;</a:t>
            </a:r>
          </a:p>
          <a:p>
            <a:pPr lvl="1"/>
            <a:r>
              <a:rPr lang="en-US" dirty="0"/>
              <a:t>Honestly, without hidden feelings of resentment.</a:t>
            </a:r>
          </a:p>
          <a:p>
            <a:pPr lvl="1"/>
            <a:r>
              <a:rPr lang="en-US" dirty="0"/>
              <a:t>How do we get to the place where we prefer another over ourselves? (grocery lines, intersections.)</a:t>
            </a:r>
          </a:p>
          <a:p>
            <a:pPr lvl="1"/>
            <a:r>
              <a:rPr lang="en-US" dirty="0"/>
              <a:t>Not love yourself first, and then love others.</a:t>
            </a:r>
          </a:p>
          <a:p>
            <a:r>
              <a:rPr lang="en-US" dirty="0"/>
              <a:t>Colossians 3:19  Husbands, love your wives, and </a:t>
            </a:r>
            <a:r>
              <a:rPr lang="en-US" u="sng" dirty="0"/>
              <a:t>be not bitter</a:t>
            </a:r>
            <a:r>
              <a:rPr lang="en-US" dirty="0"/>
              <a:t> against them.</a:t>
            </a:r>
          </a:p>
          <a:p>
            <a:r>
              <a:rPr lang="en-US" dirty="0"/>
              <a:t>Proverbs 10:18  He that </a:t>
            </a:r>
            <a:r>
              <a:rPr lang="en-US" u="sng" dirty="0" err="1"/>
              <a:t>hideth</a:t>
            </a:r>
            <a:r>
              <a:rPr lang="en-US" u="sng" dirty="0"/>
              <a:t> hatred with lying lips</a:t>
            </a:r>
            <a:r>
              <a:rPr lang="en-US" dirty="0"/>
              <a:t>, and he that </a:t>
            </a:r>
            <a:r>
              <a:rPr lang="en-US" dirty="0" err="1"/>
              <a:t>uttereth</a:t>
            </a:r>
            <a:r>
              <a:rPr lang="en-US" dirty="0"/>
              <a:t> a slander, is a fool.</a:t>
            </a:r>
          </a:p>
          <a:p>
            <a:pPr lvl="1"/>
            <a:r>
              <a:rPr lang="en-US" dirty="0"/>
              <a:t>Don’t just dissimulate, hide the hate. Don’t hate or resent at all.</a:t>
            </a:r>
          </a:p>
          <a:p>
            <a:pPr lvl="1"/>
            <a:r>
              <a:rPr lang="en-US" dirty="0"/>
              <a:t>How do we not hate? We love, as ourselves.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402405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u="sng" dirty="0"/>
              <a:t>As yourself</a:t>
            </a:r>
            <a:endParaRPr lang="en-US" dirty="0"/>
          </a:p>
          <a:p>
            <a:r>
              <a:rPr lang="en-US" dirty="0"/>
              <a:t>Mark 12:29-31  And Jesus answered him, The first of all the commandments is, Hear, O Israel; The Lord our God is one Lord:  30  And thou shalt love the Lord thy God with all thy heart, and with all thy soul, and with all thy mind, and with all thy strength: this is the first commandment.  31  And the second is like, namely this, </a:t>
            </a:r>
            <a:r>
              <a:rPr lang="en-US" u="sng" dirty="0"/>
              <a:t>Thou shalt love thy </a:t>
            </a:r>
            <a:r>
              <a:rPr lang="en-US" u="sng" dirty="0" err="1"/>
              <a:t>neighbour</a:t>
            </a:r>
            <a:r>
              <a:rPr lang="en-US" u="sng" dirty="0"/>
              <a:t> </a:t>
            </a:r>
            <a:r>
              <a:rPr lang="en-US" b="1" u="sng" dirty="0"/>
              <a:t>as thyself</a:t>
            </a:r>
            <a:r>
              <a:rPr lang="en-US" dirty="0"/>
              <a:t>. There is none other commandment greater than these.</a:t>
            </a:r>
          </a:p>
          <a:p>
            <a:pPr lvl="1"/>
            <a:r>
              <a:rPr lang="en-US" dirty="0"/>
              <a:t>I think we learn about love from the parent-child relationship.</a:t>
            </a:r>
          </a:p>
          <a:p>
            <a:pPr lvl="1"/>
            <a:r>
              <a:rPr lang="en-US" dirty="0"/>
              <a:t>But this is still just a selfish, natural love. We need to use the love of God</a:t>
            </a:r>
            <a:r>
              <a:rPr lang="en-US" dirty="0" smtClean="0"/>
              <a:t>.</a:t>
            </a:r>
          </a:p>
          <a:p>
            <a:pPr lvl="1"/>
            <a:r>
              <a:rPr lang="en-US" dirty="0" smtClean="0"/>
              <a:t>Is </a:t>
            </a:r>
            <a:r>
              <a:rPr lang="en-US" dirty="0"/>
              <a:t>it okay to hate?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2133143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5:5  The foolish shall not stand in thy sight: thou </a:t>
            </a:r>
            <a:r>
              <a:rPr lang="en-US" dirty="0" err="1"/>
              <a:t>hatest</a:t>
            </a:r>
            <a:r>
              <a:rPr lang="en-US" dirty="0"/>
              <a:t> all workers of iniquity.</a:t>
            </a:r>
          </a:p>
          <a:p>
            <a:r>
              <a:rPr lang="en-US" dirty="0"/>
              <a:t>Psalms 139:21-22  Do not I hate them, O LORD, that hate thee? and am not I grieved with those that rise up against thee?  22  I hate them with perfect hatred: I count them mine enemies.</a:t>
            </a:r>
          </a:p>
          <a:p>
            <a:pPr lvl="1"/>
            <a:r>
              <a:rPr lang="en-US" dirty="0"/>
              <a:t>In the OT (they had no hope), but I found no such verses in the NT</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3746849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Revelation 2:6  But this thou hast, that </a:t>
            </a:r>
            <a:r>
              <a:rPr lang="en-US" u="sng" dirty="0"/>
              <a:t>thou </a:t>
            </a:r>
            <a:r>
              <a:rPr lang="en-US" u="sng" dirty="0" err="1"/>
              <a:t>hatest</a:t>
            </a:r>
            <a:r>
              <a:rPr lang="en-US" u="sng" dirty="0"/>
              <a:t> </a:t>
            </a:r>
            <a:r>
              <a:rPr lang="en-US" b="1" u="sng" dirty="0"/>
              <a:t>the deeds</a:t>
            </a:r>
            <a:r>
              <a:rPr lang="en-US" dirty="0"/>
              <a:t> of the </a:t>
            </a:r>
            <a:r>
              <a:rPr lang="en-US" dirty="0" err="1"/>
              <a:t>Nicolaitans</a:t>
            </a:r>
            <a:r>
              <a:rPr lang="en-US" dirty="0"/>
              <a:t>, which I also hate.</a:t>
            </a:r>
          </a:p>
          <a:p>
            <a:r>
              <a:rPr lang="en-US" dirty="0"/>
              <a:t>Hebrews 1:9  Thou hast loved righteousness, and hated </a:t>
            </a:r>
            <a:r>
              <a:rPr lang="en-US" b="1" dirty="0"/>
              <a:t>iniquity</a:t>
            </a:r>
            <a:r>
              <a:rPr lang="en-US" dirty="0"/>
              <a:t>; therefore God, even thy God, hath anointed thee with the oil of gladness above thy fellows.</a:t>
            </a:r>
          </a:p>
          <a:p>
            <a:pPr lvl="1"/>
            <a:r>
              <a:rPr lang="en-US" dirty="0"/>
              <a:t>Instead, we are to love the enemy for the elect’s sake!</a:t>
            </a:r>
          </a:p>
          <a:p>
            <a:pPr lvl="1"/>
            <a:r>
              <a:rPr lang="en-US" dirty="0"/>
              <a:t>Our brethren yet to be are lost among them.</a:t>
            </a:r>
          </a:p>
          <a:p>
            <a:pPr lvl="1"/>
            <a:r>
              <a:rPr lang="en-US" dirty="0"/>
              <a:t>And those that aren’t the elect?</a:t>
            </a:r>
          </a:p>
          <a:p>
            <a:r>
              <a:rPr lang="en-US" dirty="0"/>
              <a:t>Romans 12:20  Therefore if thine enemy hunger, feed him; if he thirst, give him drink: for in so doing thou shalt heap coals of fire on his head.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1795586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16:13  No servant can serve two masters: for either he will hate the one, and love the other; or else he will hold to the one, and despise the other. Ye cannot serve God and mammon.</a:t>
            </a:r>
          </a:p>
          <a:p>
            <a:pPr lvl="1"/>
            <a:r>
              <a:rPr lang="en-US" dirty="0" smtClean="0"/>
              <a:t>What and who are you loving?</a:t>
            </a:r>
          </a:p>
          <a:p>
            <a:pPr lvl="1"/>
            <a:r>
              <a:rPr lang="en-US" dirty="0" smtClean="0"/>
              <a:t>Yourself</a:t>
            </a:r>
            <a:r>
              <a:rPr lang="en-US" dirty="0"/>
              <a:t>? Your family? Your friends?</a:t>
            </a:r>
          </a:p>
          <a:p>
            <a:pPr lvl="1"/>
            <a:r>
              <a:rPr lang="en-US" dirty="0"/>
              <a:t>Do you love God? Keep his commandments.</a:t>
            </a:r>
          </a:p>
          <a:p>
            <a:pPr lvl="1"/>
            <a:r>
              <a:rPr lang="en-US" dirty="0"/>
              <a:t>Do you love God? Feed his sheep.</a:t>
            </a:r>
          </a:p>
          <a:p>
            <a:pPr lvl="1"/>
            <a:r>
              <a:rPr lang="en-US" dirty="0"/>
              <a:t>Forgiving, teaching, taking away resentment.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880122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19667"/>
            <a:ext cx="10515600" cy="5457296"/>
          </a:xfrm>
        </p:spPr>
        <p:txBody>
          <a:bodyPr/>
          <a:lstStyle/>
          <a:p>
            <a:r>
              <a:rPr lang="en-US" dirty="0" smtClean="0"/>
              <a:t>Questions?</a:t>
            </a:r>
          </a:p>
          <a:p>
            <a:endParaRPr lang="en-US" dirty="0" smtClean="0"/>
          </a:p>
          <a:p>
            <a:r>
              <a:rPr lang="en-US" dirty="0" smtClean="0"/>
              <a:t>Pray.</a:t>
            </a:r>
          </a:p>
          <a:p>
            <a:endParaRPr lang="en-US" dirty="0" smtClean="0"/>
          </a:p>
        </p:txBody>
      </p:sp>
      <p:sp>
        <p:nvSpPr>
          <p:cNvPr id="2" name="Slide Number Placeholder 1"/>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2473756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Stuff</a:t>
            </a:r>
            <a:endParaRPr lang="en-US" dirty="0"/>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84039</TotalTime>
  <Words>3131</Words>
  <Application>Microsoft Office PowerPoint</Application>
  <PresentationFormat>Widescreen</PresentationFormat>
  <Paragraphs>163</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Love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489</cp:revision>
  <dcterms:created xsi:type="dcterms:W3CDTF">2014-09-28T12:52:46Z</dcterms:created>
  <dcterms:modified xsi:type="dcterms:W3CDTF">2015-05-03T14:43:30Z</dcterms:modified>
</cp:coreProperties>
</file>