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417" r:id="rId3"/>
    <p:sldId id="418" r:id="rId4"/>
    <p:sldId id="419" r:id="rId5"/>
    <p:sldId id="420" r:id="rId6"/>
    <p:sldId id="421" r:id="rId7"/>
    <p:sldId id="422" r:id="rId8"/>
    <p:sldId id="423" r:id="rId9"/>
    <p:sldId id="424" r:id="rId10"/>
    <p:sldId id="425" r:id="rId11"/>
    <p:sldId id="426" r:id="rId12"/>
    <p:sldId id="427" r:id="rId13"/>
    <p:sldId id="431" r:id="rId14"/>
    <p:sldId id="448" r:id="rId15"/>
    <p:sldId id="428" r:id="rId16"/>
    <p:sldId id="429" r:id="rId17"/>
    <p:sldId id="430" r:id="rId18"/>
    <p:sldId id="435" r:id="rId19"/>
    <p:sldId id="432" r:id="rId20"/>
    <p:sldId id="433" r:id="rId21"/>
    <p:sldId id="434" r:id="rId22"/>
    <p:sldId id="436" r:id="rId23"/>
    <p:sldId id="441" r:id="rId24"/>
    <p:sldId id="437" r:id="rId25"/>
    <p:sldId id="438" r:id="rId26"/>
    <p:sldId id="443" r:id="rId27"/>
    <p:sldId id="442" r:id="rId28"/>
    <p:sldId id="273" r:id="rId29"/>
    <p:sldId id="291" r:id="rId30"/>
    <p:sldId id="463" r:id="rId31"/>
    <p:sldId id="449" r:id="rId32"/>
    <p:sldId id="447" r:id="rId33"/>
    <p:sldId id="457" r:id="rId34"/>
    <p:sldId id="458" r:id="rId35"/>
    <p:sldId id="446" r:id="rId36"/>
    <p:sldId id="459" r:id="rId37"/>
    <p:sldId id="450" r:id="rId38"/>
    <p:sldId id="451" r:id="rId39"/>
    <p:sldId id="455" r:id="rId40"/>
    <p:sldId id="456" r:id="rId41"/>
    <p:sldId id="461" r:id="rId42"/>
    <p:sldId id="460" r:id="rId43"/>
    <p:sldId id="454" r:id="rId44"/>
    <p:sldId id="452" r:id="rId45"/>
    <p:sldId id="453"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6" autoAdjust="0"/>
    <p:restoredTop sz="94660"/>
  </p:normalViewPr>
  <p:slideViewPr>
    <p:cSldViewPr snapToGrid="0">
      <p:cViewPr varScale="1">
        <p:scale>
          <a:sx n="113" d="100"/>
          <a:sy n="113"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3/24/2015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3/24/2015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3/24/2015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3/24/2015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3/24/2015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Offending</a:t>
            </a:r>
            <a:endParaRPr lang="en-US" sz="9600" dirty="0"/>
          </a:p>
        </p:txBody>
      </p:sp>
      <p:sp>
        <p:nvSpPr>
          <p:cNvPr id="3" name="Subtitle 2"/>
          <p:cNvSpPr>
            <a:spLocks noGrp="1"/>
          </p:cNvSpPr>
          <p:nvPr>
            <p:ph type="subTitle" idx="1"/>
          </p:nvPr>
        </p:nvSpPr>
        <p:spPr/>
        <p:txBody>
          <a:bodyPr/>
          <a:lstStyle/>
          <a:p>
            <a:r>
              <a:rPr lang="en-US" dirty="0" smtClean="0"/>
              <a:t>What does it mean to offend?</a:t>
            </a:r>
          </a:p>
          <a:p>
            <a:r>
              <a:rPr lang="en-US" dirty="0" smtClean="0"/>
              <a:t>What does it mean to be offended?</a:t>
            </a:r>
            <a:endParaRPr lang="en-US" dirty="0"/>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dirty="0">
                <a:solidFill>
                  <a:schemeClr val="bg1">
                    <a:lumMod val="50000"/>
                  </a:schemeClr>
                </a:solidFill>
              </a:rPr>
              <a:t>Modern definition: “cause to feel upset, annoyed, or resentful</a:t>
            </a:r>
            <a:r>
              <a:rPr lang="en-US" dirty="0" smtClean="0">
                <a:solidFill>
                  <a:schemeClr val="bg1">
                    <a:lumMod val="50000"/>
                  </a:schemeClr>
                </a:solidFill>
              </a:rPr>
              <a:t>.”</a:t>
            </a:r>
            <a:endParaRPr lang="en-US" dirty="0">
              <a:solidFill>
                <a:schemeClr val="bg1">
                  <a:lumMod val="50000"/>
                </a:schemeClr>
              </a:solidFill>
            </a:endParaRPr>
          </a:p>
          <a:p>
            <a:pPr lvl="0"/>
            <a:r>
              <a:rPr lang="en-US" dirty="0"/>
              <a:t>Romans 14:21  It is good neither to eat flesh, nor to drink wine, nor any thing whereby thy brother </a:t>
            </a:r>
            <a:r>
              <a:rPr lang="en-US" dirty="0" err="1"/>
              <a:t>stumbleth</a:t>
            </a:r>
            <a:r>
              <a:rPr lang="en-US" dirty="0"/>
              <a:t>, or </a:t>
            </a:r>
            <a:r>
              <a:rPr lang="en-US" b="1" u="sng" dirty="0"/>
              <a:t>is offended</a:t>
            </a:r>
            <a:r>
              <a:rPr lang="en-US" dirty="0"/>
              <a:t>, or is made weak.</a:t>
            </a:r>
          </a:p>
          <a:p>
            <a:pPr lvl="1"/>
            <a:r>
              <a:rPr lang="en-US" dirty="0"/>
              <a:t>What about if you offend me by what you say or do?</a:t>
            </a:r>
          </a:p>
          <a:p>
            <a:pPr lvl="1"/>
            <a:r>
              <a:rPr lang="en-US" dirty="0"/>
              <a:t>Should my liberties be judged by what makes another Christian upset or resentful?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154953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dirty="0">
                <a:solidFill>
                  <a:schemeClr val="bg1">
                    <a:lumMod val="50000"/>
                  </a:schemeClr>
                </a:solidFill>
              </a:rPr>
              <a:t>==========================================================</a:t>
            </a:r>
          </a:p>
          <a:p>
            <a:pPr marL="0" indent="0">
              <a:buNone/>
            </a:pPr>
            <a:r>
              <a:rPr lang="en-US" b="1" u="sng" dirty="0" smtClean="0">
                <a:solidFill>
                  <a:schemeClr val="bg1">
                    <a:lumMod val="50000"/>
                  </a:schemeClr>
                </a:solidFill>
              </a:rPr>
              <a:t>Def</a:t>
            </a:r>
            <a:r>
              <a:rPr lang="en-US" b="1" u="sng" dirty="0">
                <a:solidFill>
                  <a:schemeClr val="bg1">
                    <a:lumMod val="50000"/>
                  </a:schemeClr>
                </a:solidFill>
              </a:rPr>
              <a:t>. 1:</a:t>
            </a:r>
            <a:r>
              <a:rPr lang="en-US" u="sng" dirty="0">
                <a:solidFill>
                  <a:schemeClr val="bg1">
                    <a:lumMod val="50000"/>
                  </a:schemeClr>
                </a:solidFill>
              </a:rPr>
              <a:t> </a:t>
            </a:r>
            <a:r>
              <a:rPr lang="en-US" i="1" u="sng" dirty="0">
                <a:solidFill>
                  <a:schemeClr val="bg1">
                    <a:lumMod val="50000"/>
                  </a:schemeClr>
                </a:solidFill>
              </a:rPr>
              <a:t>Transgress. To do wrong to. To anger or invoke wrath.</a:t>
            </a:r>
            <a:r>
              <a:rPr lang="en-US" u="sng" dirty="0">
                <a:solidFill>
                  <a:schemeClr val="bg1">
                    <a:lumMod val="50000"/>
                  </a:schemeClr>
                </a:solidFill>
              </a:rPr>
              <a:t> </a:t>
            </a:r>
          </a:p>
          <a:p>
            <a:pPr marL="0" indent="0">
              <a:buNone/>
            </a:pPr>
            <a:r>
              <a:rPr lang="en-US" dirty="0" smtClean="0">
                <a:solidFill>
                  <a:schemeClr val="bg1">
                    <a:lumMod val="50000"/>
                  </a:schemeClr>
                </a:solidFill>
              </a:rPr>
              <a:t>To wrong another, to </a:t>
            </a:r>
            <a:r>
              <a:rPr lang="en-US" dirty="0">
                <a:solidFill>
                  <a:schemeClr val="bg1">
                    <a:lumMod val="50000"/>
                  </a:schemeClr>
                </a:solidFill>
              </a:rPr>
              <a:t>hurt </a:t>
            </a:r>
            <a:r>
              <a:rPr lang="en-US" dirty="0" smtClean="0">
                <a:solidFill>
                  <a:schemeClr val="bg1">
                    <a:lumMod val="50000"/>
                  </a:schemeClr>
                </a:solidFill>
              </a:rPr>
              <a:t>or transgress </a:t>
            </a:r>
            <a:r>
              <a:rPr lang="en-US" dirty="0">
                <a:solidFill>
                  <a:schemeClr val="bg1">
                    <a:lumMod val="50000"/>
                  </a:schemeClr>
                </a:solidFill>
              </a:rPr>
              <a:t>against </a:t>
            </a:r>
            <a:r>
              <a:rPr lang="en-US" dirty="0" smtClean="0">
                <a:solidFill>
                  <a:schemeClr val="bg1">
                    <a:lumMod val="50000"/>
                  </a:schemeClr>
                </a:solidFill>
              </a:rPr>
              <a:t>the brother. (e.g. </a:t>
            </a:r>
            <a:r>
              <a:rPr lang="en-US" dirty="0">
                <a:solidFill>
                  <a:schemeClr val="bg1">
                    <a:lumMod val="50000"/>
                  </a:schemeClr>
                </a:solidFill>
              </a:rPr>
              <a:t>punch him in the mouth</a:t>
            </a:r>
            <a:r>
              <a:rPr lang="en-US" dirty="0" smtClean="0">
                <a:solidFill>
                  <a:schemeClr val="bg1">
                    <a:lumMod val="50000"/>
                  </a:schemeClr>
                </a:solidFill>
              </a:rPr>
              <a:t>.)</a:t>
            </a:r>
          </a:p>
          <a:p>
            <a:pPr marL="0" lvl="0" indent="0">
              <a:buNone/>
            </a:pPr>
            <a:r>
              <a:rPr lang="en-US" dirty="0" smtClean="0">
                <a:solidFill>
                  <a:schemeClr val="bg1">
                    <a:lumMod val="50000"/>
                  </a:schemeClr>
                </a:solidFill>
              </a:rPr>
              <a:t>==========================================================</a:t>
            </a:r>
            <a:endParaRPr lang="en-US" dirty="0"/>
          </a:p>
          <a:p>
            <a:pPr lvl="0"/>
            <a:r>
              <a:rPr lang="en-US" dirty="0"/>
              <a:t>Jas 2:10  For whosoever shall keep the whole law, and yet </a:t>
            </a:r>
            <a:r>
              <a:rPr lang="en-US" u="sng" dirty="0"/>
              <a:t>offend in one point</a:t>
            </a:r>
            <a:r>
              <a:rPr lang="en-US" dirty="0"/>
              <a:t>, he is guilty of all. </a:t>
            </a:r>
            <a:endParaRPr lang="en-US" dirty="0" smtClean="0"/>
          </a:p>
          <a:p>
            <a:pPr lvl="1"/>
            <a:r>
              <a:rPr lang="en-US" dirty="0" smtClean="0"/>
              <a:t>The law. Sex offenders.</a:t>
            </a:r>
            <a:endParaRPr lang="en-US" dirty="0"/>
          </a:p>
          <a:p>
            <a:pPr lvl="0"/>
            <a:r>
              <a:rPr lang="en-US" dirty="0"/>
              <a:t>Gen 20:9  Then Abimelech called Abraham, and said unto him, What hast thou done unto us? and </a:t>
            </a:r>
            <a:r>
              <a:rPr lang="en-US" u="sng" dirty="0"/>
              <a:t>what have I offended thee</a:t>
            </a:r>
            <a:r>
              <a:rPr lang="en-US" dirty="0"/>
              <a:t>, that thou hast brought on me and on my kingdom a great sin? thou hast done deeds unto me that ought not to be done.</a:t>
            </a:r>
          </a:p>
          <a:p>
            <a:pPr lvl="1"/>
            <a:r>
              <a:rPr lang="en-US" dirty="0" smtClean="0"/>
              <a:t>Not </a:t>
            </a:r>
            <a:r>
              <a:rPr lang="en-US" dirty="0"/>
              <a:t>what Rom 14:21 is talking about.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603788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Matthew 16:21-23  From that time forth began Jesus to shew unto his disciples, how that he must go unto Jerusalem, and suffer many things of the elders and chief priests and scribes, and be killed, and be raised again the third day.  22  Then Peter took him, and began to rebuke him, saying, Be it far from thee, Lord: this shall not be unto thee.  23  But he turned, and said unto Peter, Get thee behind me, Satan: </a:t>
            </a:r>
            <a:r>
              <a:rPr lang="en-US" b="1" u="sng" dirty="0"/>
              <a:t>thou art an offence unto me</a:t>
            </a:r>
            <a:r>
              <a:rPr lang="en-US" dirty="0"/>
              <a:t>: for thou </a:t>
            </a:r>
            <a:r>
              <a:rPr lang="en-US" dirty="0" err="1"/>
              <a:t>savourest</a:t>
            </a:r>
            <a:r>
              <a:rPr lang="en-US" dirty="0"/>
              <a:t> not the things that be of God, but those that be of men.</a:t>
            </a:r>
          </a:p>
          <a:p>
            <a:pPr lvl="1"/>
            <a:r>
              <a:rPr lang="en-US" dirty="0"/>
              <a:t>Was Jesus saying he was annoyed or upset, that his feelings were hurt? </a:t>
            </a:r>
          </a:p>
          <a:p>
            <a:pPr lvl="2"/>
            <a:r>
              <a:rPr lang="en-US" dirty="0"/>
              <a:t>NO, Peter was standing between Jesus’ service of God. Peter made himself a </a:t>
            </a:r>
            <a:r>
              <a:rPr lang="en-US" dirty="0" err="1"/>
              <a:t>stumblingblock</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636878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solidFill>
                  <a:schemeClr val="bg1">
                    <a:lumMod val="50000"/>
                  </a:schemeClr>
                </a:solidFill>
              </a:rPr>
              <a:t>==========================================================</a:t>
            </a:r>
            <a:r>
              <a:rPr lang="en-US" b="1" u="sng" dirty="0" smtClean="0">
                <a:solidFill>
                  <a:schemeClr val="bg1">
                    <a:lumMod val="50000"/>
                  </a:schemeClr>
                </a:solidFill>
              </a:rPr>
              <a:t>Def</a:t>
            </a:r>
            <a:r>
              <a:rPr lang="en-US" b="1" u="sng" dirty="0">
                <a:solidFill>
                  <a:schemeClr val="bg1">
                    <a:lumMod val="50000"/>
                  </a:schemeClr>
                </a:solidFill>
              </a:rPr>
              <a:t>. 2:</a:t>
            </a:r>
            <a:r>
              <a:rPr lang="en-US" u="sng" dirty="0">
                <a:solidFill>
                  <a:schemeClr val="bg1">
                    <a:lumMod val="50000"/>
                  </a:schemeClr>
                </a:solidFill>
              </a:rPr>
              <a:t> </a:t>
            </a:r>
            <a:r>
              <a:rPr lang="en-US" i="1" u="sng" dirty="0">
                <a:solidFill>
                  <a:schemeClr val="bg1">
                    <a:lumMod val="50000"/>
                  </a:schemeClr>
                </a:solidFill>
              </a:rPr>
              <a:t>Hinder. To cause to fall or stumble.</a:t>
            </a:r>
            <a:r>
              <a:rPr lang="en-US" u="sng" dirty="0">
                <a:solidFill>
                  <a:schemeClr val="bg1">
                    <a:lumMod val="50000"/>
                  </a:schemeClr>
                </a:solidFill>
              </a:rPr>
              <a:t> </a:t>
            </a:r>
          </a:p>
          <a:p>
            <a:pPr marL="0" lvl="0" indent="0">
              <a:buNone/>
            </a:pPr>
            <a:r>
              <a:rPr lang="en-US" dirty="0">
                <a:solidFill>
                  <a:schemeClr val="bg1">
                    <a:lumMod val="50000"/>
                  </a:schemeClr>
                </a:solidFill>
              </a:rPr>
              <a:t>Hinder in obedience to God; to cause to sin or cause one to invoke God’s wrath; to make them fall/backslide, or neglect duty and stop serving or believing God. </a:t>
            </a:r>
            <a:endParaRPr lang="en-US" dirty="0" smtClean="0">
              <a:solidFill>
                <a:schemeClr val="bg1">
                  <a:lumMod val="50000"/>
                </a:schemeClr>
              </a:solidFill>
            </a:endParaRPr>
          </a:p>
          <a:p>
            <a:pPr marL="0" lvl="0" indent="0">
              <a:buNone/>
            </a:pPr>
            <a:r>
              <a:rPr lang="en-US" dirty="0" smtClean="0">
                <a:solidFill>
                  <a:schemeClr val="bg1">
                    <a:lumMod val="50000"/>
                  </a:schemeClr>
                </a:solidFill>
              </a:rPr>
              <a:t>==========================================================</a:t>
            </a:r>
            <a:endParaRPr lang="en-US" dirty="0">
              <a:solidFill>
                <a:schemeClr val="bg1">
                  <a:lumMod val="50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3737185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Isa 8:14  And he shall be for a sanctuary; but for </a:t>
            </a:r>
            <a:r>
              <a:rPr lang="en-US" u="sng" dirty="0"/>
              <a:t>a stone of stumbling and for a rock of offence</a:t>
            </a:r>
            <a:r>
              <a:rPr lang="en-US" dirty="0"/>
              <a:t> to both the houses of Israel, for a gin and for a snare to the inhabitants of Jerusalem.</a:t>
            </a:r>
          </a:p>
          <a:p>
            <a:pPr lvl="0"/>
            <a:r>
              <a:rPr lang="en-US" dirty="0"/>
              <a:t>1Pe 2:7-8  </a:t>
            </a:r>
            <a:r>
              <a:rPr lang="en-US" u="sng" dirty="0"/>
              <a:t>Unto you therefore which believe he is precious</a:t>
            </a:r>
            <a:r>
              <a:rPr lang="en-US" dirty="0"/>
              <a:t>: but unto them which be disobedient, the stone which the builders disallowed, the same is made the head of the corner,  8  And </a:t>
            </a:r>
            <a:r>
              <a:rPr lang="en-US" b="1" u="sng" dirty="0"/>
              <a:t>a stone of stumbling</a:t>
            </a:r>
            <a:r>
              <a:rPr lang="en-US" dirty="0"/>
              <a:t>, and </a:t>
            </a:r>
            <a:r>
              <a:rPr lang="en-US" b="1" u="sng" dirty="0"/>
              <a:t>a rock of offence</a:t>
            </a:r>
            <a:r>
              <a:rPr lang="en-US" dirty="0"/>
              <a:t>, even </a:t>
            </a:r>
            <a:r>
              <a:rPr lang="en-US" b="1" u="sng" dirty="0"/>
              <a:t>to them which stumble at the word</a:t>
            </a:r>
            <a:r>
              <a:rPr lang="en-US" dirty="0"/>
              <a:t>, being disobedient: whereunto also they were appointed.</a:t>
            </a:r>
          </a:p>
          <a:p>
            <a:pPr lvl="1"/>
            <a:r>
              <a:rPr lang="en-US" dirty="0"/>
              <a:t>Jesus is an offence? The word of God is an offence?</a:t>
            </a:r>
          </a:p>
          <a:p>
            <a:pPr lvl="2"/>
            <a:r>
              <a:rPr lang="en-US" dirty="0"/>
              <a:t>Yes, because he causes many to stumble and fall. Causes many to transgress against the commandment of God.</a:t>
            </a:r>
          </a:p>
          <a:p>
            <a:pPr lvl="1"/>
            <a:r>
              <a:rPr lang="en-US" dirty="0"/>
              <a:t>Not because it upsets people, but because it causes many to stumble.</a:t>
            </a:r>
          </a:p>
          <a:p>
            <a:pPr lvl="2"/>
            <a:r>
              <a:rPr lang="en-US" dirty="0"/>
              <a:t>May not be angered, but still cannot believe the word</a:t>
            </a:r>
            <a:r>
              <a:rPr lang="en-US" dirty="0" smtClean="0"/>
              <a:t>. (e.g. the Muslim)</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1208586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Mat 11:6  And blessed is he, whosoever shall not be </a:t>
            </a:r>
            <a:r>
              <a:rPr lang="en-US" b="1" u="sng" dirty="0"/>
              <a:t>offended in me</a:t>
            </a:r>
            <a:r>
              <a:rPr lang="en-US" dirty="0"/>
              <a:t>.</a:t>
            </a:r>
          </a:p>
          <a:p>
            <a:pPr lvl="1"/>
            <a:r>
              <a:rPr lang="en-US" dirty="0"/>
              <a:t>What does this use of offence mean?</a:t>
            </a:r>
          </a:p>
          <a:p>
            <a:pPr lvl="0"/>
            <a:r>
              <a:rPr lang="en-US" dirty="0"/>
              <a:t>Mat 26:31  Then saith Jesus unto them, All </a:t>
            </a:r>
            <a:r>
              <a:rPr lang="en-US" b="1" u="sng" dirty="0"/>
              <a:t>ye shall be offended</a:t>
            </a:r>
            <a:r>
              <a:rPr lang="en-US" dirty="0"/>
              <a:t> because of me this night: for it is written, I will smite the shepherd, and </a:t>
            </a:r>
            <a:r>
              <a:rPr lang="en-US" b="1" u="sng" dirty="0"/>
              <a:t>the sheep of the flock shall be scattered abroad</a:t>
            </a:r>
            <a:r>
              <a:rPr lang="en-US" dirty="0"/>
              <a:t>.</a:t>
            </a:r>
          </a:p>
          <a:p>
            <a:pPr lvl="1"/>
            <a:r>
              <a:rPr lang="en-US" b="1" u="sng" dirty="0" smtClean="0"/>
              <a:t>Offended: Scattered </a:t>
            </a:r>
            <a:r>
              <a:rPr lang="en-US" b="1" u="sng" dirty="0"/>
              <a:t>from following the shepherd.</a:t>
            </a:r>
          </a:p>
          <a:p>
            <a:pPr lvl="0"/>
            <a:r>
              <a:rPr lang="en-US" dirty="0"/>
              <a:t>Mat 26:33  Peter answered and said unto him, Though all men shall be offended because of thee, yet will I never be offended.</a:t>
            </a:r>
          </a:p>
          <a:p>
            <a:pPr lvl="0"/>
            <a:r>
              <a:rPr lang="en-US" dirty="0"/>
              <a:t>Mat 26:34  Jesus said unto him, Verily I say unto thee, That this night, before the cock crow, </a:t>
            </a:r>
            <a:r>
              <a:rPr lang="en-US" b="1" u="sng" dirty="0"/>
              <a:t>thou shalt deny me thrice</a:t>
            </a:r>
            <a:r>
              <a:rPr lang="en-US" dirty="0"/>
              <a:t>.</a:t>
            </a:r>
          </a:p>
          <a:p>
            <a:pPr lvl="1"/>
            <a:r>
              <a:rPr lang="en-US" dirty="0"/>
              <a:t>Peter was not angry at Jesus, but he was scattered/fallen/stumbled. So offended from serving God he denied he even knew Jesus (God).</a:t>
            </a:r>
          </a:p>
          <a:p>
            <a:pPr lvl="1"/>
            <a:r>
              <a:rPr lang="en-US" dirty="0"/>
              <a:t>Get this: every time Jesus uses the word “offend” </a:t>
            </a:r>
            <a:r>
              <a:rPr lang="en-US" dirty="0" smtClean="0"/>
              <a:t>it </a:t>
            </a:r>
            <a:r>
              <a:rPr lang="en-US" dirty="0"/>
              <a:t>is in this manner!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1040021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Joh 15:20  Remember the word that I said unto you, The servant is not greater than his lord. If they have persecuted me, they will also persecute you; if they have kept my saying, they will keep yours also.</a:t>
            </a:r>
          </a:p>
          <a:p>
            <a:pPr lvl="0"/>
            <a:r>
              <a:rPr lang="en-US" dirty="0"/>
              <a:t>Joh 16:1  These things have I spoken unto you, </a:t>
            </a:r>
            <a:r>
              <a:rPr lang="en-US" b="1" u="sng" dirty="0"/>
              <a:t>that ye should not be offended</a:t>
            </a:r>
            <a:r>
              <a:rPr lang="en-US" dirty="0"/>
              <a:t>.</a:t>
            </a:r>
          </a:p>
          <a:p>
            <a:pPr lvl="1"/>
            <a:r>
              <a:rPr lang="en-US" dirty="0"/>
              <a:t>He warns them about future persecution so they aren’t </a:t>
            </a:r>
            <a:r>
              <a:rPr lang="en-US" u="sng" dirty="0"/>
              <a:t>offended</a:t>
            </a:r>
            <a:r>
              <a:rPr lang="en-US" dirty="0"/>
              <a:t> when it comes</a:t>
            </a:r>
            <a:r>
              <a:rPr lang="en-US" dirty="0" smtClean="0"/>
              <a:t>!!!</a:t>
            </a:r>
            <a:r>
              <a:rPr lang="en-US" dirty="0"/>
              <a:t> </a:t>
            </a:r>
            <a:endParaRPr lang="en-US" dirty="0" smtClean="0"/>
          </a:p>
          <a:p>
            <a:pPr lvl="1"/>
            <a:r>
              <a:rPr lang="en-US" dirty="0" smtClean="0"/>
              <a:t>They </a:t>
            </a:r>
            <a:r>
              <a:rPr lang="en-US" dirty="0"/>
              <a:t>might wonder if they were really doing right. They might be hindered from </a:t>
            </a:r>
            <a:r>
              <a:rPr lang="en-US" dirty="0" smtClean="0"/>
              <a:t>serving God.</a:t>
            </a:r>
            <a:endParaRPr lang="en-US" dirty="0"/>
          </a:p>
          <a:p>
            <a:pPr lvl="0"/>
            <a:r>
              <a:rPr lang="en-US" dirty="0"/>
              <a:t>Joh </a:t>
            </a:r>
            <a:r>
              <a:rPr lang="en-US" dirty="0" smtClean="0"/>
              <a:t>16:2-4  </a:t>
            </a:r>
            <a:r>
              <a:rPr lang="en-US" dirty="0"/>
              <a:t>They shall put you out of the synagogues: yea, the time cometh, that whosoever </a:t>
            </a:r>
            <a:r>
              <a:rPr lang="en-US" dirty="0" err="1"/>
              <a:t>killeth</a:t>
            </a:r>
            <a:r>
              <a:rPr lang="en-US" dirty="0"/>
              <a:t> you will think that he doeth God </a:t>
            </a:r>
            <a:r>
              <a:rPr lang="en-US" dirty="0" smtClean="0"/>
              <a:t>service.  3 And </a:t>
            </a:r>
            <a:r>
              <a:rPr lang="en-US" dirty="0"/>
              <a:t>these things will they do unto you, because they have not known the Father, nor </a:t>
            </a:r>
            <a:r>
              <a:rPr lang="en-US" dirty="0" smtClean="0"/>
              <a:t>me. 4  But </a:t>
            </a:r>
            <a:r>
              <a:rPr lang="en-US" dirty="0"/>
              <a:t>these things have I told you, </a:t>
            </a:r>
            <a:r>
              <a:rPr lang="en-US" u="sng" dirty="0"/>
              <a:t>that when the time shall come, ye may </a:t>
            </a:r>
            <a:r>
              <a:rPr lang="en-US" b="1" u="sng" dirty="0"/>
              <a:t>remember</a:t>
            </a:r>
            <a:r>
              <a:rPr lang="en-US" dirty="0"/>
              <a:t> that I told you of them. And these things I said not unto you at the beginning, because I was with you.</a:t>
            </a:r>
          </a:p>
          <a:p>
            <a:pPr lvl="1"/>
            <a:r>
              <a:rPr lang="en-US" dirty="0" smtClean="0"/>
              <a:t>Remember, and don’t be offended.</a:t>
            </a:r>
          </a:p>
          <a:p>
            <a:pPr lvl="1"/>
            <a:r>
              <a:rPr lang="en-US" dirty="0" smtClean="0"/>
              <a:t>And </a:t>
            </a:r>
            <a:r>
              <a:rPr lang="en-US" dirty="0"/>
              <a:t>when that persecution comes… woe unto the </a:t>
            </a:r>
            <a:r>
              <a:rPr lang="en-US" dirty="0" smtClean="0"/>
              <a:t>offender.. </a:t>
            </a:r>
            <a:r>
              <a:rPr lang="en-US" dirty="0"/>
              <a:t>what is he doing?</a:t>
            </a:r>
          </a:p>
          <a:p>
            <a:endParaRPr lang="en-US" dirty="0"/>
          </a:p>
        </p:txBody>
      </p:sp>
      <p:sp>
        <p:nvSpPr>
          <p:cNvPr id="3" name="Slide Number Placeholder 2"/>
          <p:cNvSpPr>
            <a:spLocks noGrp="1"/>
          </p:cNvSpPr>
          <p:nvPr>
            <p:ph type="sldNum" sz="quarter" idx="12"/>
          </p:nvPr>
        </p:nvSpPr>
        <p:spPr>
          <a:xfrm>
            <a:off x="10959352" y="6356354"/>
            <a:ext cx="394447" cy="365125"/>
          </a:xfrm>
        </p:spPr>
        <p:txBody>
          <a:bodyPr/>
          <a:lstStyle/>
          <a:p>
            <a:fld id="{172C059E-16DE-4C0D-A377-2C3D2DE09514}" type="slidenum">
              <a:rPr lang="en-US" smtClean="0"/>
              <a:t>8</a:t>
            </a:fld>
            <a:endParaRPr lang="en-US" dirty="0"/>
          </a:p>
        </p:txBody>
      </p:sp>
    </p:spTree>
    <p:extLst>
      <p:ext uri="{BB962C8B-B14F-4D97-AF65-F5344CB8AC3E}">
        <p14:creationId xmlns:p14="http://schemas.microsoft.com/office/powerpoint/2010/main" val="2784058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Matthew 18:6-9  But whoso shall </a:t>
            </a:r>
            <a:r>
              <a:rPr lang="en-US" b="1" u="sng" dirty="0"/>
              <a:t>offend one of these little ones which believe in me</a:t>
            </a:r>
            <a:r>
              <a:rPr lang="en-US" dirty="0"/>
              <a:t>, it were better for him that a millstone were hanged about his neck, and that he were drowned in the depth of the sea.  7  Woe unto the world because of offences! for it must needs be that offences come; </a:t>
            </a:r>
            <a:r>
              <a:rPr lang="en-US" u="sng" dirty="0"/>
              <a:t>but woe to that man by whom the offence cometh</a:t>
            </a:r>
            <a:r>
              <a:rPr lang="en-US" dirty="0"/>
              <a:t>!  8  Wherefore </a:t>
            </a:r>
            <a:r>
              <a:rPr lang="en-US" u="sng" dirty="0"/>
              <a:t>if thy hand or thy foot offend thee</a:t>
            </a:r>
            <a:r>
              <a:rPr lang="en-US" dirty="0"/>
              <a:t>, cut them off, and cast them from thee: it is better for thee to enter into life halt or maimed, rather than having two hands or two feet to be cast into everlasting fire.  9  And </a:t>
            </a:r>
            <a:r>
              <a:rPr lang="en-US" u="sng" dirty="0"/>
              <a:t>if thine eye offend thee</a:t>
            </a:r>
            <a:r>
              <a:rPr lang="en-US" dirty="0"/>
              <a:t>, pluck it out, and cast it from thee: it is better for thee to enter into life with one eye, rather than having two eyes to be cast into hell fire.</a:t>
            </a:r>
          </a:p>
          <a:p>
            <a:pPr lvl="1"/>
            <a:r>
              <a:rPr lang="en-US" dirty="0" smtClean="0"/>
              <a:t>This </a:t>
            </a:r>
            <a:r>
              <a:rPr lang="en-US" dirty="0"/>
              <a:t>punishment is for those that turn others from Christ. Scatter his sheep.</a:t>
            </a:r>
          </a:p>
          <a:p>
            <a:pPr lvl="1"/>
            <a:r>
              <a:rPr lang="en-US" dirty="0"/>
              <a:t>If your hand or eye disrespects you? Angers you?</a:t>
            </a:r>
          </a:p>
          <a:p>
            <a:pPr lvl="2"/>
            <a:r>
              <a:rPr lang="en-US" dirty="0"/>
              <a:t>Rather, if it makes you fall away from God. Causes you to fall away from his salvation.</a:t>
            </a:r>
          </a:p>
          <a:p>
            <a:pPr lvl="1"/>
            <a:r>
              <a:rPr lang="en-US" dirty="0"/>
              <a:t>If cutting off your foot will save your soul, cut that thing off. </a:t>
            </a:r>
          </a:p>
          <a:p>
            <a:pPr lvl="1"/>
            <a:r>
              <a:rPr lang="en-US" dirty="0"/>
              <a:t>And if cutting off your own members, you should be ready to cut off </a:t>
            </a:r>
            <a:r>
              <a:rPr lang="en-US" dirty="0" smtClean="0"/>
              <a:t>anyone that offends you! (father/mother/brother)</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2275766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Mat 17:24-27  And when they were come to Capernaum, they that received tribute money came to Peter, and said, Doth not your master pay tribute?  25  He saith, Yes. And when he was come into the house, Jesus prevented him, saying, What </a:t>
            </a:r>
            <a:r>
              <a:rPr lang="en-US" dirty="0" err="1"/>
              <a:t>thinkest</a:t>
            </a:r>
            <a:r>
              <a:rPr lang="en-US" dirty="0"/>
              <a:t> thou, Simon? Of whom do the kings of the earth take custom or tribute? Of their own children, or of strangers?  26  Peter saith unto him, Of strangers. Jesus saith unto him, Then are the children free.  27  Notwithstanding</a:t>
            </a:r>
            <a:r>
              <a:rPr lang="en-US" b="1" u="sng" dirty="0"/>
              <a:t>, lest we should offend them</a:t>
            </a:r>
            <a:r>
              <a:rPr lang="en-US" dirty="0"/>
              <a:t>, go thou to the sea, and cast an hook, and take up the fish that first cometh up; and when thou hast opened his mouth, thou shalt find a piece of money: that take, and give unto them for me and thee.</a:t>
            </a:r>
          </a:p>
          <a:p>
            <a:pPr lvl="1"/>
            <a:r>
              <a:rPr lang="en-US" dirty="0"/>
              <a:t>Jesus never wanted to offend anyone.</a:t>
            </a:r>
          </a:p>
          <a:p>
            <a:pPr lvl="1"/>
            <a:r>
              <a:rPr lang="en-US" dirty="0"/>
              <a:t>He made sure that none were offended, but by his word alone.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522700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Joh 6:53  Then Jesus said unto them, Verily, verily, I say unto you, Except ye eat the flesh of the Son of man, and drink his blood, ye have no life in you.</a:t>
            </a:r>
          </a:p>
          <a:p>
            <a:pPr lvl="0"/>
            <a:r>
              <a:rPr lang="en-US" dirty="0"/>
              <a:t>Joh 6:60  Many therefore of his disciples, when they had heard this, said, This is an hard saying; who can hear it?</a:t>
            </a:r>
          </a:p>
          <a:p>
            <a:pPr lvl="0"/>
            <a:r>
              <a:rPr lang="en-US" dirty="0"/>
              <a:t>Joh 6:61  When Jesus knew in himself that his disciples murmured at it, he said unto them, </a:t>
            </a:r>
            <a:r>
              <a:rPr lang="en-US" u="sng" dirty="0"/>
              <a:t>Doth this offend you</a:t>
            </a:r>
            <a:r>
              <a:rPr lang="en-US" dirty="0"/>
              <a:t>?</a:t>
            </a:r>
          </a:p>
          <a:p>
            <a:pPr lvl="1"/>
            <a:r>
              <a:rPr lang="en-US" dirty="0"/>
              <a:t>Jesus is not worried about their feelings of resentment.</a:t>
            </a:r>
          </a:p>
          <a:p>
            <a:pPr lvl="0"/>
            <a:r>
              <a:rPr lang="en-US" dirty="0"/>
              <a:t>Joh 6:64  </a:t>
            </a:r>
            <a:r>
              <a:rPr lang="en-US" u="sng" dirty="0"/>
              <a:t>But there are some of you that believe not</a:t>
            </a:r>
            <a:r>
              <a:rPr lang="en-US" dirty="0"/>
              <a:t>. For Jesus knew from the beginning who they were that believed not, and who should betray him.</a:t>
            </a:r>
          </a:p>
          <a:p>
            <a:pPr lvl="1"/>
            <a:r>
              <a:rPr lang="en-US" dirty="0"/>
              <a:t>It’s about their disbelief!</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455750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Rom 16:17  Now I beseech you, brethren, mark them which cause </a:t>
            </a:r>
            <a:r>
              <a:rPr lang="en-US" b="1" u="sng" dirty="0"/>
              <a:t>divisions and offences</a:t>
            </a:r>
            <a:r>
              <a:rPr lang="en-US" u="sng" dirty="0"/>
              <a:t> contrary to the doctrine which ye have learned; and avoid them.</a:t>
            </a:r>
            <a:endParaRPr lang="en-US" dirty="0"/>
          </a:p>
          <a:p>
            <a:pPr lvl="1"/>
            <a:r>
              <a:rPr lang="en-US" dirty="0"/>
              <a:t>Teaching that you have to do good works </a:t>
            </a:r>
            <a:r>
              <a:rPr lang="en-US" dirty="0" smtClean="0"/>
              <a:t>to get or keep salvation</a:t>
            </a:r>
            <a:r>
              <a:rPr lang="en-US" dirty="0"/>
              <a:t>. That is offensive. </a:t>
            </a:r>
          </a:p>
          <a:p>
            <a:pPr lvl="1"/>
            <a:r>
              <a:rPr lang="en-US" dirty="0" smtClean="0"/>
              <a:t>The fact is that it </a:t>
            </a:r>
            <a:r>
              <a:rPr lang="en-US" dirty="0"/>
              <a:t>steers people away </a:t>
            </a:r>
            <a:r>
              <a:rPr lang="en-US" dirty="0" smtClean="0"/>
              <a:t>from </a:t>
            </a:r>
            <a:r>
              <a:rPr lang="en-US" dirty="0"/>
              <a:t>Jesus. </a:t>
            </a:r>
            <a:r>
              <a:rPr lang="en-US" dirty="0" smtClean="0"/>
              <a:t>It </a:t>
            </a:r>
            <a:r>
              <a:rPr lang="en-US" dirty="0"/>
              <a:t>is a yoke of bondage, and it offends</a:t>
            </a:r>
            <a:r>
              <a:rPr lang="en-US" dirty="0" smtClean="0"/>
              <a:t>.</a:t>
            </a:r>
            <a:endParaRPr lang="en-US" dirty="0"/>
          </a:p>
          <a:p>
            <a:pPr lvl="0"/>
            <a:r>
              <a:rPr lang="en-US" dirty="0">
                <a:solidFill>
                  <a:schemeClr val="bg1">
                    <a:lumMod val="50000"/>
                  </a:schemeClr>
                </a:solidFill>
              </a:rPr>
              <a:t>D</a:t>
            </a:r>
            <a:r>
              <a:rPr lang="en-US" dirty="0" smtClean="0">
                <a:solidFill>
                  <a:schemeClr val="bg1">
                    <a:lumMod val="50000"/>
                  </a:schemeClr>
                </a:solidFill>
              </a:rPr>
              <a:t>on’t </a:t>
            </a:r>
            <a:r>
              <a:rPr lang="en-US" dirty="0">
                <a:solidFill>
                  <a:schemeClr val="bg1">
                    <a:lumMod val="50000"/>
                  </a:schemeClr>
                </a:solidFill>
              </a:rPr>
              <a:t>assume when you </a:t>
            </a:r>
            <a:r>
              <a:rPr lang="en-US" dirty="0" smtClean="0">
                <a:solidFill>
                  <a:schemeClr val="bg1">
                    <a:lumMod val="50000"/>
                  </a:schemeClr>
                </a:solidFill>
              </a:rPr>
              <a:t>read </a:t>
            </a:r>
            <a:r>
              <a:rPr lang="en-US" dirty="0">
                <a:solidFill>
                  <a:schemeClr val="bg1">
                    <a:lumMod val="50000"/>
                  </a:schemeClr>
                </a:solidFill>
              </a:rPr>
              <a:t>“offend” in the Bible that it is meant the way that it is used today, as in to “anger or upset”.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3002312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Liberty vs Offences</a:t>
            </a:r>
            <a:endParaRPr lang="en-US" dirty="0"/>
          </a:p>
        </p:txBody>
      </p:sp>
      <p:sp>
        <p:nvSpPr>
          <p:cNvPr id="3" name="Subtitle 2"/>
          <p:cNvSpPr>
            <a:spLocks noGrp="1"/>
          </p:cNvSpPr>
          <p:nvPr>
            <p:ph type="subTitle" idx="1"/>
          </p:nvPr>
        </p:nvSpPr>
        <p:spPr/>
        <p:txBody>
          <a:bodyPr/>
          <a:lstStyle/>
          <a:p>
            <a:r>
              <a:rPr lang="en-US" dirty="0" smtClean="0"/>
              <a:t>Romans 14</a:t>
            </a:r>
          </a:p>
          <a:p>
            <a:r>
              <a:rPr lang="en-US" dirty="0" smtClean="0"/>
              <a:t>1 Corinthians 8</a:t>
            </a:r>
          </a:p>
          <a:p>
            <a:r>
              <a:rPr lang="en-US" dirty="0" smtClean="0"/>
              <a:t>1 Corinthians 10</a:t>
            </a:r>
            <a:endParaRPr lang="en-US" dirty="0"/>
          </a:p>
        </p:txBody>
      </p:sp>
    </p:spTree>
    <p:extLst>
      <p:ext uri="{BB962C8B-B14F-4D97-AF65-F5344CB8AC3E}">
        <p14:creationId xmlns:p14="http://schemas.microsoft.com/office/powerpoint/2010/main" val="1834512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Romans 14</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50333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Rom 14:13  Let us not therefore judge one another any more: but judge this rather, that no man put a </a:t>
            </a:r>
            <a:r>
              <a:rPr lang="en-US" dirty="0" err="1"/>
              <a:t>stumblingblock</a:t>
            </a:r>
            <a:r>
              <a:rPr lang="en-US" dirty="0"/>
              <a:t> or </a:t>
            </a:r>
            <a:r>
              <a:rPr lang="en-US" b="1" u="sng" dirty="0"/>
              <a:t>an occasion to fall</a:t>
            </a:r>
            <a:r>
              <a:rPr lang="en-US" dirty="0"/>
              <a:t> in his brother's way.</a:t>
            </a:r>
          </a:p>
          <a:p>
            <a:pPr lvl="0"/>
            <a:r>
              <a:rPr lang="en-US" dirty="0"/>
              <a:t>Rom 14:14  I know, and am persuaded by the Lord Jesus, that </a:t>
            </a:r>
            <a:r>
              <a:rPr lang="en-US" b="1" u="sng" dirty="0"/>
              <a:t>there is nothing unclean of itself</a:t>
            </a:r>
            <a:r>
              <a:rPr lang="en-US" dirty="0"/>
              <a:t>: but to him that </a:t>
            </a:r>
            <a:r>
              <a:rPr lang="en-US" dirty="0" err="1"/>
              <a:t>esteemeth</a:t>
            </a:r>
            <a:r>
              <a:rPr lang="en-US" dirty="0"/>
              <a:t> any thing to be unclean, </a:t>
            </a:r>
            <a:r>
              <a:rPr lang="en-US" b="1" u="sng" dirty="0"/>
              <a:t>to him it is unclean</a:t>
            </a:r>
            <a:r>
              <a:rPr lang="en-US" dirty="0"/>
              <a:t>.</a:t>
            </a:r>
          </a:p>
          <a:p>
            <a:pPr lvl="1"/>
            <a:r>
              <a:rPr lang="en-US" dirty="0"/>
              <a:t>What thing in this world is unclean or sinful?</a:t>
            </a:r>
          </a:p>
          <a:p>
            <a:pPr lvl="1"/>
            <a:r>
              <a:rPr lang="en-US" dirty="0"/>
              <a:t>Conscience: It’s unclean for him who thinks its unclean. Not to me or anyone else, but to him!</a:t>
            </a:r>
          </a:p>
          <a:p>
            <a:pPr lvl="2"/>
            <a:r>
              <a:rPr lang="en-US" dirty="0"/>
              <a:t>Statues. Television. </a:t>
            </a:r>
            <a:r>
              <a:rPr lang="en-US" dirty="0" smtClean="0"/>
              <a:t>Alcohol/Gambling.</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4026164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Rom 14:15  But if thy brother be grieved with thy meat, now </a:t>
            </a:r>
            <a:r>
              <a:rPr lang="en-US" dirty="0" err="1"/>
              <a:t>walkest</a:t>
            </a:r>
            <a:r>
              <a:rPr lang="en-US" dirty="0"/>
              <a:t> thou not charitably. Destroy not him with thy meat, for whom Christ died.</a:t>
            </a:r>
          </a:p>
          <a:p>
            <a:pPr lvl="1"/>
            <a:r>
              <a:rPr lang="en-US" dirty="0"/>
              <a:t>If the brother/sister thinks it’s wrong, then by doing it in front of them, or by encouraging them to do the same, I’m putting a </a:t>
            </a:r>
            <a:r>
              <a:rPr lang="en-US" dirty="0" err="1"/>
              <a:t>stumblingblock</a:t>
            </a:r>
            <a:r>
              <a:rPr lang="en-US" dirty="0"/>
              <a:t> in their way. </a:t>
            </a:r>
          </a:p>
          <a:p>
            <a:pPr lvl="1"/>
            <a:r>
              <a:rPr lang="en-US" dirty="0"/>
              <a:t>Conscience: Causes them to feel guilty and feel like they have transgressed against God.</a:t>
            </a:r>
          </a:p>
          <a:p>
            <a:pPr lvl="1"/>
            <a:r>
              <a:rPr lang="en-US" dirty="0"/>
              <a:t>Its still not sinful in and of itself. But I’ve caused them to stumble. I’ve hurt their relationship with </a:t>
            </a:r>
            <a:r>
              <a:rPr lang="en-US" dirty="0" smtClean="0"/>
              <a:t>God. Not </a:t>
            </a:r>
            <a:r>
              <a:rPr lang="en-US" dirty="0"/>
              <a:t>charitable.</a:t>
            </a:r>
          </a:p>
          <a:p>
            <a:pPr lvl="0"/>
            <a:r>
              <a:rPr lang="en-US" dirty="0" smtClean="0"/>
              <a:t>Rom </a:t>
            </a:r>
            <a:r>
              <a:rPr lang="en-US" dirty="0"/>
              <a:t>14:20  </a:t>
            </a:r>
            <a:r>
              <a:rPr lang="en-US" u="sng" dirty="0"/>
              <a:t>For meat</a:t>
            </a:r>
            <a:r>
              <a:rPr lang="en-US" dirty="0"/>
              <a:t> destroy not </a:t>
            </a:r>
            <a:r>
              <a:rPr lang="en-US" u="sng" dirty="0"/>
              <a:t>the work of God</a:t>
            </a:r>
            <a:r>
              <a:rPr lang="en-US" dirty="0"/>
              <a:t>. </a:t>
            </a:r>
            <a:r>
              <a:rPr lang="en-US" u="sng" dirty="0"/>
              <a:t>All things indeed are pure</a:t>
            </a:r>
            <a:r>
              <a:rPr lang="en-US" dirty="0"/>
              <a:t>; but it is evil for that man who </a:t>
            </a:r>
            <a:r>
              <a:rPr lang="en-US" dirty="0" err="1"/>
              <a:t>eateth</a:t>
            </a:r>
            <a:r>
              <a:rPr lang="en-US" dirty="0"/>
              <a:t> </a:t>
            </a:r>
            <a:r>
              <a:rPr lang="en-US" b="1" u="sng" dirty="0"/>
              <a:t>with offence</a:t>
            </a:r>
            <a:r>
              <a:rPr lang="en-US" dirty="0"/>
              <a:t>.</a:t>
            </a:r>
          </a:p>
          <a:p>
            <a:pPr lvl="1"/>
            <a:r>
              <a:rPr lang="en-US" dirty="0"/>
              <a:t>For my liberties.. (movies, alcohol, </a:t>
            </a:r>
            <a:r>
              <a:rPr lang="en-US" dirty="0" smtClean="0"/>
              <a:t>gambling) </a:t>
            </a:r>
            <a:r>
              <a:rPr lang="en-US" dirty="0"/>
              <a:t>do not destroy God’s work, the brother.</a:t>
            </a:r>
          </a:p>
          <a:p>
            <a:pPr lvl="1"/>
            <a:r>
              <a:rPr lang="en-US" dirty="0"/>
              <a:t>With offence can be two-fold.</a:t>
            </a:r>
          </a:p>
          <a:p>
            <a:pPr lvl="2"/>
            <a:r>
              <a:rPr lang="en-US" dirty="0"/>
              <a:t>I am uncertain whether or not I am transgressing when I eat.</a:t>
            </a:r>
          </a:p>
          <a:p>
            <a:pPr lvl="2"/>
            <a:r>
              <a:rPr lang="en-US" dirty="0"/>
              <a:t>OR even if I am certain, I may still be putting a </a:t>
            </a:r>
            <a:r>
              <a:rPr lang="en-US" dirty="0" err="1"/>
              <a:t>stumblingblock</a:t>
            </a:r>
            <a:r>
              <a:rPr lang="en-US" dirty="0"/>
              <a:t> in front of another brother.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2648136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Rom 14:21  It is good neither to eat flesh, nor to drink wine, nor any thing whereby </a:t>
            </a:r>
            <a:r>
              <a:rPr lang="en-US" b="1" u="sng" dirty="0"/>
              <a:t>thy brother </a:t>
            </a:r>
            <a:r>
              <a:rPr lang="en-US" b="1" u="sng" dirty="0" err="1"/>
              <a:t>stumbleth</a:t>
            </a:r>
            <a:r>
              <a:rPr lang="en-US" dirty="0"/>
              <a:t>, or </a:t>
            </a:r>
            <a:r>
              <a:rPr lang="en-US" b="1" u="sng" dirty="0"/>
              <a:t>is offended</a:t>
            </a:r>
            <a:r>
              <a:rPr lang="en-US" dirty="0"/>
              <a:t>, or </a:t>
            </a:r>
            <a:r>
              <a:rPr lang="en-US" b="1" u="sng" dirty="0"/>
              <a:t>is made weak</a:t>
            </a:r>
            <a:r>
              <a:rPr lang="en-US" dirty="0"/>
              <a:t>.</a:t>
            </a:r>
          </a:p>
          <a:p>
            <a:pPr lvl="1"/>
            <a:r>
              <a:rPr lang="en-US" dirty="0"/>
              <a:t>Not that I hurt his feelings, but that I was an offence/hindrance to his service and relationship with God. </a:t>
            </a:r>
          </a:p>
          <a:p>
            <a:pPr lvl="1"/>
            <a:r>
              <a:rPr lang="en-US" dirty="0"/>
              <a:t>If he does that thing against his conscience, he’s going to feel guilty before God. I weakened him spiritually, i.e. his relationship with God.</a:t>
            </a:r>
          </a:p>
          <a:p>
            <a:pPr lvl="1"/>
            <a:r>
              <a:rPr lang="en-US" dirty="0"/>
              <a:t>Why is it unclean to </a:t>
            </a:r>
            <a:r>
              <a:rPr lang="en-US" dirty="0" smtClean="0"/>
              <a:t>one and not the other?</a:t>
            </a:r>
            <a:endParaRPr lang="en-US" dirty="0"/>
          </a:p>
          <a:p>
            <a:pPr lvl="0"/>
            <a:r>
              <a:rPr lang="en-US" dirty="0"/>
              <a:t>Romans 14:23  And </a:t>
            </a:r>
            <a:r>
              <a:rPr lang="en-US" b="1" u="sng" dirty="0"/>
              <a:t>he that </a:t>
            </a:r>
            <a:r>
              <a:rPr lang="en-US" b="1" u="sng" dirty="0" err="1"/>
              <a:t>doubteth</a:t>
            </a:r>
            <a:r>
              <a:rPr lang="en-US" dirty="0"/>
              <a:t> is damned if he eat, because he </a:t>
            </a:r>
            <a:r>
              <a:rPr lang="en-US" dirty="0" err="1"/>
              <a:t>eateth</a:t>
            </a:r>
            <a:r>
              <a:rPr lang="en-US" dirty="0"/>
              <a:t> not of faith: for </a:t>
            </a:r>
            <a:r>
              <a:rPr lang="en-US" u="sng" dirty="0"/>
              <a:t>whatsoever is not of faith is sin</a:t>
            </a:r>
            <a:r>
              <a:rPr lang="en-US" dirty="0"/>
              <a:t>.</a:t>
            </a:r>
          </a:p>
          <a:p>
            <a:pPr lvl="1"/>
            <a:r>
              <a:rPr lang="en-US" dirty="0"/>
              <a:t>Whatsoever is not done with knowledge/confidence, is done with doubt.</a:t>
            </a:r>
          </a:p>
          <a:p>
            <a:pPr lvl="1"/>
            <a:r>
              <a:rPr lang="en-US" dirty="0"/>
              <a:t>Nothing in and of itself is sin, but it is actually sin to transgress against your conscience, when it tells you something is evil.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1739595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 Corinthians 8</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53508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1Co 8:1  Now as touching things offered unto idols, we know that </a:t>
            </a:r>
            <a:r>
              <a:rPr lang="en-US" u="sng" dirty="0"/>
              <a:t>we all have knowledge</a:t>
            </a:r>
            <a:r>
              <a:rPr lang="en-US" dirty="0"/>
              <a:t>. Knowledge </a:t>
            </a:r>
            <a:r>
              <a:rPr lang="en-US" dirty="0" err="1"/>
              <a:t>puffeth</a:t>
            </a:r>
            <a:r>
              <a:rPr lang="en-US" dirty="0"/>
              <a:t> up, but charity </a:t>
            </a:r>
            <a:r>
              <a:rPr lang="en-US" dirty="0" err="1"/>
              <a:t>edifieth</a:t>
            </a:r>
            <a:r>
              <a:rPr lang="en-US" dirty="0"/>
              <a:t>.</a:t>
            </a:r>
          </a:p>
          <a:p>
            <a:pPr lvl="1"/>
            <a:r>
              <a:rPr lang="en-US" dirty="0" smtClean="0"/>
              <a:t>Knowledge strengthens the conscience.</a:t>
            </a:r>
          </a:p>
          <a:p>
            <a:pPr lvl="1"/>
            <a:r>
              <a:rPr lang="en-US" dirty="0" smtClean="0"/>
              <a:t>Be </a:t>
            </a:r>
            <a:r>
              <a:rPr lang="en-US" dirty="0"/>
              <a:t>careful with that knowledge, it could make you feel superior and be less charitable.</a:t>
            </a:r>
          </a:p>
          <a:p>
            <a:pPr lvl="0"/>
            <a:r>
              <a:rPr lang="en-US" dirty="0"/>
              <a:t>1 Corinthians 8:4  As concerning therefore the eating of those things that are offered in sacrifice unto idols, </a:t>
            </a:r>
            <a:r>
              <a:rPr lang="en-US" b="1" u="sng" dirty="0"/>
              <a:t>we know</a:t>
            </a:r>
            <a:r>
              <a:rPr lang="en-US" u="sng" dirty="0"/>
              <a:t> that an idol is nothing in the world</a:t>
            </a:r>
            <a:r>
              <a:rPr lang="en-US" dirty="0"/>
              <a:t>, and that there is none other God but one.</a:t>
            </a:r>
          </a:p>
          <a:p>
            <a:pPr lvl="1"/>
            <a:r>
              <a:rPr lang="en-US" dirty="0"/>
              <a:t>We know that meat offered to an idol is not unclean, because an idol is just wood/stone.</a:t>
            </a:r>
          </a:p>
          <a:p>
            <a:pPr lvl="1"/>
            <a:r>
              <a:rPr lang="en-US" dirty="0"/>
              <a:t>The meat is clean, as long as </a:t>
            </a:r>
            <a:r>
              <a:rPr lang="en-US" u="sng" dirty="0"/>
              <a:t>you know</a:t>
            </a:r>
            <a:r>
              <a:rPr lang="en-US" dirty="0"/>
              <a:t> you are not backsliding, fighting against God.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2102786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1Co 8:7  Howbeit </a:t>
            </a:r>
            <a:r>
              <a:rPr lang="en-US" u="sng" dirty="0"/>
              <a:t>there is not in every man that knowledge</a:t>
            </a:r>
            <a:r>
              <a:rPr lang="en-US" dirty="0"/>
              <a:t>: for some </a:t>
            </a:r>
            <a:r>
              <a:rPr lang="en-US" u="sng" dirty="0"/>
              <a:t>with conscience of the idol</a:t>
            </a:r>
            <a:r>
              <a:rPr lang="en-US" dirty="0"/>
              <a:t> unto this hour eat it as a thing offered unto an idol; and </a:t>
            </a:r>
            <a:r>
              <a:rPr lang="en-US" u="sng" dirty="0"/>
              <a:t>their conscience being weak is defiled</a:t>
            </a:r>
            <a:r>
              <a:rPr lang="en-US" dirty="0"/>
              <a:t>.</a:t>
            </a:r>
          </a:p>
          <a:p>
            <a:pPr lvl="1"/>
            <a:r>
              <a:rPr lang="en-US" dirty="0"/>
              <a:t>What makes some Christians weak?</a:t>
            </a:r>
          </a:p>
          <a:p>
            <a:pPr lvl="1"/>
            <a:r>
              <a:rPr lang="en-US" dirty="0" smtClean="0"/>
              <a:t>We might know </a:t>
            </a:r>
            <a:r>
              <a:rPr lang="en-US" dirty="0"/>
              <a:t>that “there is nothing unclean of itself”. </a:t>
            </a:r>
            <a:r>
              <a:rPr lang="en-US" dirty="0" smtClean="0"/>
              <a:t>So </a:t>
            </a:r>
            <a:r>
              <a:rPr lang="en-US" dirty="0"/>
              <a:t>why would it be unclean to those who believe it is unclean? </a:t>
            </a:r>
          </a:p>
          <a:p>
            <a:pPr lvl="2"/>
            <a:r>
              <a:rPr lang="en-US" dirty="0"/>
              <a:t>They are violating their conscience. Their conscience tells them they have transgressed.</a:t>
            </a:r>
          </a:p>
          <a:p>
            <a:pPr lvl="2"/>
            <a:r>
              <a:rPr lang="en-US" dirty="0"/>
              <a:t>They are not eating a clean piece of steak, they are seeing contaminated steak.</a:t>
            </a:r>
          </a:p>
          <a:p>
            <a:pPr lvl="1"/>
            <a:r>
              <a:rPr lang="en-US" dirty="0"/>
              <a:t>Apply to </a:t>
            </a:r>
            <a:r>
              <a:rPr lang="en-US" dirty="0" smtClean="0"/>
              <a:t>alcohol, gambling. </a:t>
            </a:r>
            <a:r>
              <a:rPr lang="en-US" dirty="0"/>
              <a:t>Why is sin to do those things while doubting?</a:t>
            </a:r>
          </a:p>
          <a:p>
            <a:pPr lvl="2"/>
            <a:r>
              <a:rPr lang="en-US" dirty="0"/>
              <a:t>Conscience. Lust War.</a:t>
            </a:r>
          </a:p>
          <a:p>
            <a:pPr lvl="1"/>
            <a:r>
              <a:rPr lang="en-US" dirty="0"/>
              <a:t>The more knowledge I have, the less my conscience convicts me of, the less I have to stumble over.</a:t>
            </a:r>
          </a:p>
          <a:p>
            <a:pPr lvl="0"/>
            <a:r>
              <a:rPr lang="en-US" dirty="0"/>
              <a:t>1Co 8:8  But meat </a:t>
            </a:r>
            <a:r>
              <a:rPr lang="en-US" dirty="0" err="1"/>
              <a:t>commendeth</a:t>
            </a:r>
            <a:r>
              <a:rPr lang="en-US" dirty="0"/>
              <a:t> us not to God: for neither, if we eat, are we the better; neither, if we eat not, are we the worse.</a:t>
            </a:r>
          </a:p>
          <a:p>
            <a:pPr lvl="1"/>
            <a:r>
              <a:rPr lang="en-US" dirty="0"/>
              <a:t>Alcohol does not make you better, or worse. It’s just a thing.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3048713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1Co 8:9  But take heed lest by any means </a:t>
            </a:r>
            <a:r>
              <a:rPr lang="en-US" u="sng" dirty="0"/>
              <a:t>this liberty</a:t>
            </a:r>
            <a:r>
              <a:rPr lang="en-US" dirty="0"/>
              <a:t> of yours </a:t>
            </a:r>
            <a:r>
              <a:rPr lang="en-US" u="sng" dirty="0"/>
              <a:t>become a </a:t>
            </a:r>
            <a:r>
              <a:rPr lang="en-US" u="sng" dirty="0" err="1"/>
              <a:t>stumblingblock</a:t>
            </a:r>
            <a:r>
              <a:rPr lang="en-US" dirty="0"/>
              <a:t> to them that are weak.</a:t>
            </a:r>
          </a:p>
          <a:p>
            <a:pPr lvl="1"/>
            <a:r>
              <a:rPr lang="en-US" dirty="0" smtClean="0"/>
              <a:t>When </a:t>
            </a:r>
            <a:r>
              <a:rPr lang="en-US" dirty="0"/>
              <a:t>I through my knowledge cause my weaker brother to be offended (stumble), or to offend (transgress), I’ve been an offense to him.</a:t>
            </a:r>
          </a:p>
          <a:p>
            <a:pPr lvl="1"/>
            <a:r>
              <a:rPr lang="en-US" dirty="0"/>
              <a:t>Who gets tripped up and falls from rocks and </a:t>
            </a:r>
            <a:r>
              <a:rPr lang="en-US" dirty="0" err="1"/>
              <a:t>stumblingblocks</a:t>
            </a:r>
            <a:r>
              <a:rPr lang="en-US" dirty="0"/>
              <a:t>? The weak, and also…</a:t>
            </a:r>
          </a:p>
          <a:p>
            <a:pPr lvl="0"/>
            <a:r>
              <a:rPr lang="en-US" dirty="0"/>
              <a:t>Leviticus 19:14  Thou shalt not curse the deaf, nor put a </a:t>
            </a:r>
            <a:r>
              <a:rPr lang="en-US" u="sng" dirty="0" err="1"/>
              <a:t>stumblingblock</a:t>
            </a:r>
            <a:r>
              <a:rPr lang="en-US" u="sng" dirty="0"/>
              <a:t> before the blind</a:t>
            </a:r>
            <a:r>
              <a:rPr lang="en-US" dirty="0"/>
              <a:t>, but shalt fear thy God: I am the LORD.</a:t>
            </a:r>
          </a:p>
          <a:p>
            <a:pPr lvl="0"/>
            <a:r>
              <a:rPr lang="en-US" dirty="0"/>
              <a:t>John 11:9  Jesus answered, Are there not twelve hours in the day? If any man walk in the day, he </a:t>
            </a:r>
            <a:r>
              <a:rPr lang="en-US" dirty="0" err="1"/>
              <a:t>stumbleth</a:t>
            </a:r>
            <a:r>
              <a:rPr lang="en-US" dirty="0"/>
              <a:t> not, because he </a:t>
            </a:r>
            <a:r>
              <a:rPr lang="en-US" dirty="0" err="1"/>
              <a:t>seeth</a:t>
            </a:r>
            <a:r>
              <a:rPr lang="en-US" dirty="0"/>
              <a:t> the light of this world.</a:t>
            </a:r>
          </a:p>
          <a:p>
            <a:pPr lvl="1"/>
            <a:r>
              <a:rPr lang="en-US" dirty="0"/>
              <a:t>How could Jesus be an offence, a </a:t>
            </a:r>
            <a:r>
              <a:rPr lang="en-US" dirty="0" err="1"/>
              <a:t>stumblingblock</a:t>
            </a:r>
            <a:r>
              <a:rPr lang="en-US" dirty="0"/>
              <a:t>? Because they are blind to him!</a:t>
            </a:r>
          </a:p>
          <a:p>
            <a:pPr lvl="1"/>
            <a:r>
              <a:rPr lang="en-US" dirty="0"/>
              <a:t>Just like the unsaved are blind to the gospel, the weak brethren are blind to </a:t>
            </a:r>
            <a:r>
              <a:rPr lang="en-US" dirty="0" smtClean="0"/>
              <a:t>much Christian </a:t>
            </a:r>
            <a:r>
              <a:rPr lang="en-US" dirty="0"/>
              <a:t>knowledge. </a:t>
            </a:r>
          </a:p>
          <a:p>
            <a:pPr lvl="1"/>
            <a:r>
              <a:rPr lang="en-US" dirty="0"/>
              <a:t>The brother with knowledge (who can see) will not be offended. </a:t>
            </a:r>
          </a:p>
          <a:p>
            <a:pPr lvl="1"/>
            <a:r>
              <a:rPr lang="en-US" dirty="0"/>
              <a:t>To the wise it is freedom, but to the blind it is a stone of stumbling. </a:t>
            </a:r>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389585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Psalms 119:165  Great peace have they which love thy law: and </a:t>
            </a:r>
            <a:r>
              <a:rPr lang="en-US" u="sng" dirty="0"/>
              <a:t>nothing shall offend them</a:t>
            </a:r>
            <a:r>
              <a:rPr lang="en-US" dirty="0"/>
              <a:t>.</a:t>
            </a:r>
          </a:p>
          <a:p>
            <a:pPr lvl="1"/>
            <a:r>
              <a:rPr lang="en-US" dirty="0"/>
              <a:t>The </a:t>
            </a:r>
            <a:r>
              <a:rPr lang="en-US" dirty="0" smtClean="0"/>
              <a:t>perfect/strong </a:t>
            </a:r>
            <a:r>
              <a:rPr lang="en-US" dirty="0"/>
              <a:t>Christian, which is </a:t>
            </a:r>
            <a:r>
              <a:rPr lang="en-US" dirty="0" smtClean="0"/>
              <a:t>“rooted </a:t>
            </a:r>
            <a:r>
              <a:rPr lang="en-US" dirty="0"/>
              <a:t>and </a:t>
            </a:r>
            <a:r>
              <a:rPr lang="en-US" dirty="0" smtClean="0"/>
              <a:t>grounded” </a:t>
            </a:r>
            <a:r>
              <a:rPr lang="en-US" dirty="0"/>
              <a:t>in knowledge, does not </a:t>
            </a:r>
            <a:r>
              <a:rPr lang="en-US" dirty="0" smtClean="0"/>
              <a:t>stumble.</a:t>
            </a:r>
            <a:endParaRPr lang="en-US" dirty="0"/>
          </a:p>
          <a:p>
            <a:pPr lvl="0"/>
            <a:r>
              <a:rPr lang="en-US" dirty="0"/>
              <a:t>1Co 8:10  For if any man see thee which hast knowledge sit at meat in the idol's temple, shall not the conscience of him which is weak be emboldened to eat those things which are offered to idols;</a:t>
            </a:r>
          </a:p>
          <a:p>
            <a:pPr lvl="1"/>
            <a:r>
              <a:rPr lang="en-US" dirty="0"/>
              <a:t>Apply this to alcohol or cigarettes or going to the movies.</a:t>
            </a:r>
          </a:p>
          <a:p>
            <a:pPr lvl="0"/>
            <a:r>
              <a:rPr lang="en-US" dirty="0"/>
              <a:t>1Co </a:t>
            </a:r>
            <a:r>
              <a:rPr lang="en-US" dirty="0" smtClean="0"/>
              <a:t>8:11-13  </a:t>
            </a:r>
            <a:r>
              <a:rPr lang="en-US" dirty="0"/>
              <a:t>And through thy knowledge shall the weak brother </a:t>
            </a:r>
            <a:r>
              <a:rPr lang="en-US" u="sng" dirty="0"/>
              <a:t>perish</a:t>
            </a:r>
            <a:r>
              <a:rPr lang="en-US" dirty="0"/>
              <a:t>, for whom Christ died? 12  But when ye sin so against the brethren, and wound their weak conscience, ye sin against </a:t>
            </a:r>
            <a:r>
              <a:rPr lang="en-US" dirty="0" smtClean="0"/>
              <a:t>Christ.    13  </a:t>
            </a:r>
            <a:r>
              <a:rPr lang="en-US" dirty="0"/>
              <a:t>Wherefore, if meat make my brother to offend, I will eat no flesh while the world </a:t>
            </a:r>
            <a:r>
              <a:rPr lang="en-US" dirty="0" err="1"/>
              <a:t>standeth</a:t>
            </a:r>
            <a:r>
              <a:rPr lang="en-US" dirty="0"/>
              <a:t>, </a:t>
            </a:r>
            <a:r>
              <a:rPr lang="en-US" u="sng" dirty="0"/>
              <a:t>lest I make my brother </a:t>
            </a:r>
            <a:r>
              <a:rPr lang="en-US" b="1" u="sng" dirty="0"/>
              <a:t>to offend</a:t>
            </a:r>
            <a:r>
              <a:rPr lang="en-US" dirty="0"/>
              <a:t>.</a:t>
            </a:r>
          </a:p>
          <a:p>
            <a:pPr lvl="1"/>
            <a:r>
              <a:rPr lang="en-US" dirty="0"/>
              <a:t>“For meat destroy not the work of God” – Rom 14</a:t>
            </a:r>
          </a:p>
          <a:p>
            <a:pPr lvl="1"/>
            <a:r>
              <a:rPr lang="en-US" dirty="0"/>
              <a:t>Exercising my liberty is not worth a brother perishing. (e.g. Jesus and the taxes)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317952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Take-</a:t>
            </a:r>
            <a:r>
              <a:rPr lang="en-US" dirty="0" err="1"/>
              <a:t>A</a:t>
            </a:r>
            <a:r>
              <a:rPr lang="en-US" dirty="0" err="1" smtClean="0"/>
              <a:t>ways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12942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2Co 6:3  </a:t>
            </a:r>
            <a:r>
              <a:rPr lang="en-US" b="1" u="sng" dirty="0"/>
              <a:t>Giving no offence in any thing</a:t>
            </a:r>
            <a:r>
              <a:rPr lang="en-US" dirty="0"/>
              <a:t>, </a:t>
            </a:r>
            <a:r>
              <a:rPr lang="en-US" b="1" u="sng" dirty="0"/>
              <a:t>that the ministry be not blamed</a:t>
            </a:r>
            <a:r>
              <a:rPr lang="en-US" dirty="0"/>
              <a:t>:</a:t>
            </a:r>
          </a:p>
          <a:p>
            <a:pPr lvl="1"/>
            <a:r>
              <a:rPr lang="en-US" dirty="0"/>
              <a:t>Christianity should only be blamed for offence of Christ.</a:t>
            </a:r>
          </a:p>
          <a:p>
            <a:pPr lvl="2"/>
            <a:r>
              <a:rPr lang="en-US" dirty="0"/>
              <a:t>If what you do makes another person </a:t>
            </a:r>
            <a:r>
              <a:rPr lang="en-US" b="1" u="sng" dirty="0"/>
              <a:t>hate Christians or God</a:t>
            </a:r>
            <a:r>
              <a:rPr lang="en-US" dirty="0"/>
              <a:t> for any other reason than he is offended by stumbles on faith in Jesus Christ, you’ve done wrong.</a:t>
            </a:r>
          </a:p>
          <a:p>
            <a:pPr lvl="2"/>
            <a:r>
              <a:rPr lang="en-US" dirty="0"/>
              <a:t>If what I say turns another person off from Christ for any reason other than the truth of scripture, I don’t think God is pleased with that. </a:t>
            </a:r>
          </a:p>
          <a:p>
            <a:pPr lvl="1"/>
            <a:r>
              <a:rPr lang="en-US" dirty="0"/>
              <a:t>We are putting more obstacles in the way of a blind person, when only Jesus can turn the lights on.</a:t>
            </a:r>
          </a:p>
          <a:p>
            <a:pPr lvl="1"/>
            <a:r>
              <a:rPr lang="en-US" dirty="0"/>
              <a:t>Some will be “offended” no matter what. </a:t>
            </a:r>
            <a:r>
              <a:rPr lang="en-US" dirty="0" smtClean="0"/>
              <a:t>Some </a:t>
            </a:r>
            <a:r>
              <a:rPr lang="en-US" dirty="0"/>
              <a:t>are in the business of being “offended</a:t>
            </a:r>
            <a:r>
              <a:rPr lang="en-US" dirty="0" smtClean="0"/>
              <a:t>”.</a:t>
            </a:r>
          </a:p>
          <a:p>
            <a:pPr lvl="0"/>
            <a:r>
              <a:rPr lang="en-US" dirty="0"/>
              <a:t>Jas 3:2  </a:t>
            </a:r>
            <a:r>
              <a:rPr lang="en-US" b="1" u="sng" dirty="0"/>
              <a:t>For in many things we offend all</a:t>
            </a:r>
            <a:r>
              <a:rPr lang="en-US" dirty="0"/>
              <a:t>. </a:t>
            </a:r>
            <a:r>
              <a:rPr lang="en-US" u="sng" dirty="0"/>
              <a:t>If any man offend not in word, the same is a perfect man</a:t>
            </a:r>
            <a:r>
              <a:rPr lang="en-US" dirty="0"/>
              <a:t>, and able also to bridle the whole body.</a:t>
            </a:r>
          </a:p>
          <a:p>
            <a:pPr lvl="1"/>
            <a:r>
              <a:rPr lang="en-US" dirty="0"/>
              <a:t>The truth is offensive enough. There is no reason to be offensive with our words, or “in any thing”, as well.</a:t>
            </a:r>
          </a:p>
          <a:p>
            <a:pPr lvl="1"/>
            <a:r>
              <a:rPr lang="en-US" dirty="0"/>
              <a:t>But we also aren’t to live in fear of appearing to do evil according to someone else’s conscience.</a:t>
            </a:r>
          </a:p>
          <a:p>
            <a:pPr lvl="1"/>
            <a:r>
              <a:rPr lang="en-US" dirty="0"/>
              <a:t>It comes down to this…</a:t>
            </a:r>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1566621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Act 24:16  And herein do I exercise myself, to have always a </a:t>
            </a:r>
            <a:r>
              <a:rPr lang="en-US" u="sng" dirty="0"/>
              <a:t>conscience void of offence</a:t>
            </a:r>
            <a:r>
              <a:rPr lang="en-US" dirty="0"/>
              <a:t> toward God, and toward men.</a:t>
            </a:r>
          </a:p>
          <a:p>
            <a:pPr lvl="1"/>
            <a:r>
              <a:rPr lang="en-US" dirty="0"/>
              <a:t>How can you have a good relationship with God if your conscience tells you have transgressed against him?</a:t>
            </a:r>
          </a:p>
          <a:p>
            <a:pPr lvl="1"/>
            <a:r>
              <a:rPr lang="en-US" dirty="0"/>
              <a:t>Your conscience should be clean toward men.</a:t>
            </a:r>
          </a:p>
          <a:p>
            <a:pPr lvl="1"/>
            <a:r>
              <a:rPr lang="en-US" dirty="0"/>
              <a:t>Your conscience should be clean toward God.</a:t>
            </a:r>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4033345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Summary</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14501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t>We are not abstaining from other’s opinions of evil.</a:t>
            </a:r>
          </a:p>
          <a:p>
            <a:pPr lvl="1"/>
            <a:r>
              <a:rPr lang="en-US" dirty="0"/>
              <a:t>Your opinion does not </a:t>
            </a:r>
            <a:r>
              <a:rPr lang="en-US" dirty="0" smtClean="0"/>
              <a:t>affect my liberty. </a:t>
            </a:r>
            <a:r>
              <a:rPr lang="en-US" dirty="0"/>
              <a:t>Your “perception” is not reality.</a:t>
            </a:r>
          </a:p>
          <a:p>
            <a:pPr lvl="0"/>
            <a:r>
              <a:rPr lang="en-US" dirty="0"/>
              <a:t>Rom 14:13  </a:t>
            </a:r>
            <a:r>
              <a:rPr lang="en-US" b="1" u="sng" dirty="0"/>
              <a:t>Let us not therefore judge one another any more</a:t>
            </a:r>
            <a:r>
              <a:rPr lang="en-US" dirty="0"/>
              <a:t>: but judge this rather, that </a:t>
            </a:r>
            <a:r>
              <a:rPr lang="en-US" b="1" u="sng" dirty="0"/>
              <a:t>no man put a </a:t>
            </a:r>
            <a:r>
              <a:rPr lang="en-US" b="1" u="sng" dirty="0" err="1"/>
              <a:t>stumblingblock</a:t>
            </a:r>
            <a:r>
              <a:rPr lang="en-US" b="1" u="sng" dirty="0"/>
              <a:t> or an occasion to fall in his brother's way</a:t>
            </a:r>
            <a:r>
              <a:rPr lang="en-US" dirty="0"/>
              <a:t>.</a:t>
            </a:r>
          </a:p>
          <a:p>
            <a:pPr lvl="1"/>
            <a:r>
              <a:rPr lang="en-US" dirty="0"/>
              <a:t>Judge righteous </a:t>
            </a:r>
            <a:r>
              <a:rPr lang="en-US" dirty="0" smtClean="0"/>
              <a:t>judgment</a:t>
            </a:r>
            <a:r>
              <a:rPr lang="en-US" dirty="0"/>
              <a:t>, not according to appearances or to your own conscience.</a:t>
            </a:r>
          </a:p>
          <a:p>
            <a:pPr lvl="1"/>
            <a:r>
              <a:rPr lang="en-US" dirty="0"/>
              <a:t>Better yet, just stop judging other people…</a:t>
            </a:r>
          </a:p>
          <a:p>
            <a:pPr lvl="1"/>
            <a:r>
              <a:rPr lang="en-US" dirty="0" smtClean="0"/>
              <a:t>If </a:t>
            </a:r>
            <a:r>
              <a:rPr lang="en-US" dirty="0"/>
              <a:t>my </a:t>
            </a:r>
            <a:r>
              <a:rPr lang="en-US" dirty="0" smtClean="0"/>
              <a:t>liberty causes a </a:t>
            </a:r>
            <a:r>
              <a:rPr lang="en-US" dirty="0"/>
              <a:t>brother to backslide, I shouldn’t do it IN FRONT OF that person.</a:t>
            </a:r>
          </a:p>
          <a:p>
            <a:pPr lvl="0"/>
            <a:r>
              <a:rPr lang="en-US" dirty="0"/>
              <a:t>Pro 18:19  A brother offended is harder to be won than a strong city: and their contentions are like the bars of a castle.</a:t>
            </a:r>
          </a:p>
          <a:p>
            <a:pPr lvl="1"/>
            <a:r>
              <a:rPr lang="en-US" dirty="0"/>
              <a:t>The most important thing to take away is this: do not turn people away from God by angering them with your opinions or words. The only thing that should </a:t>
            </a:r>
            <a:r>
              <a:rPr lang="en-US" b="1" u="sng" dirty="0"/>
              <a:t>offend</a:t>
            </a:r>
            <a:r>
              <a:rPr lang="en-US" dirty="0"/>
              <a:t> them </a:t>
            </a:r>
            <a:r>
              <a:rPr lang="en-US" dirty="0" smtClean="0"/>
              <a:t>(scatter) </a:t>
            </a:r>
            <a:r>
              <a:rPr lang="en-US" dirty="0"/>
              <a:t>coming from us, is the gospel of Christ.</a:t>
            </a:r>
          </a:p>
          <a:p>
            <a:pPr lvl="2"/>
            <a:r>
              <a:rPr lang="en-US" dirty="0"/>
              <a:t>We are in the business of winning souls, not fixing America’s social and moral issues. </a:t>
            </a:r>
          </a:p>
          <a:p>
            <a:pPr lvl="1"/>
            <a:r>
              <a:rPr lang="en-US" dirty="0"/>
              <a:t>Jesus never purposely offended (angered) people. They were only offended (angered) by the truth.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760002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19667"/>
            <a:ext cx="10515600" cy="5457296"/>
          </a:xfrm>
        </p:spPr>
        <p:txBody>
          <a:bodyPr/>
          <a:lstStyle/>
          <a:p>
            <a:r>
              <a:rPr lang="en-US" dirty="0" smtClean="0"/>
              <a:t>Questions?</a:t>
            </a:r>
          </a:p>
          <a:p>
            <a:endParaRPr lang="en-US" dirty="0" smtClean="0"/>
          </a:p>
          <a:p>
            <a:r>
              <a:rPr lang="en-US" dirty="0" smtClean="0"/>
              <a:t>Pray.</a:t>
            </a:r>
          </a:p>
          <a:p>
            <a:endParaRPr lang="en-US" dirty="0" smtClean="0"/>
          </a:p>
        </p:txBody>
      </p:sp>
      <p:sp>
        <p:nvSpPr>
          <p:cNvPr id="2" name="Slide Number Placeholder 1"/>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24737562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Stuff</a:t>
            </a:r>
            <a:endParaRPr lang="en-US" dirty="0"/>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Liberty and Offence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751802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1Co 8:10  For if any man see thee which hast knowledge sit at meat </a:t>
            </a:r>
            <a:r>
              <a:rPr lang="en-US" u="sng" dirty="0"/>
              <a:t>in the idol's temple</a:t>
            </a:r>
            <a:r>
              <a:rPr lang="en-US" dirty="0"/>
              <a:t>, shall not the conscience of him which is weak be emboldened to eat those things which are offered to idols;</a:t>
            </a:r>
          </a:p>
          <a:p>
            <a:pPr lvl="0"/>
            <a:r>
              <a:rPr lang="en-US" dirty="0" smtClean="0"/>
              <a:t>1Co </a:t>
            </a:r>
            <a:r>
              <a:rPr lang="en-US" dirty="0"/>
              <a:t>8:11-13  And through thy knowledge shall the weak brother </a:t>
            </a:r>
            <a:r>
              <a:rPr lang="en-US" u="sng" dirty="0"/>
              <a:t>perish</a:t>
            </a:r>
            <a:r>
              <a:rPr lang="en-US" dirty="0"/>
              <a:t>, for whom Christ died? 12  But when ye sin so against the brethren, and wound their weak conscience, ye sin against Christ.    13  Wherefore, if meat make my brother to offend, I will eat no flesh while the world </a:t>
            </a:r>
            <a:r>
              <a:rPr lang="en-US" dirty="0" err="1"/>
              <a:t>standeth</a:t>
            </a:r>
            <a:r>
              <a:rPr lang="en-US" dirty="0"/>
              <a:t>, </a:t>
            </a:r>
            <a:r>
              <a:rPr lang="en-US" u="sng" dirty="0"/>
              <a:t>lest I make my brother </a:t>
            </a:r>
            <a:r>
              <a:rPr lang="en-US" b="1" u="sng" dirty="0"/>
              <a:t>to offend</a:t>
            </a:r>
            <a:r>
              <a:rPr lang="en-US" dirty="0"/>
              <a:t>.</a:t>
            </a:r>
          </a:p>
          <a:p>
            <a:pPr lvl="1"/>
            <a:r>
              <a:rPr lang="en-US" dirty="0" smtClean="0"/>
              <a:t>Apply </a:t>
            </a:r>
            <a:r>
              <a:rPr lang="en-US" dirty="0"/>
              <a:t>this to </a:t>
            </a:r>
            <a:r>
              <a:rPr lang="en-US" dirty="0" smtClean="0"/>
              <a:t>alcohol, gambling, cigarettes, </a:t>
            </a:r>
            <a:r>
              <a:rPr lang="en-US" dirty="0"/>
              <a:t>or going to the movies.</a:t>
            </a:r>
          </a:p>
          <a:p>
            <a:pPr lvl="1"/>
            <a:r>
              <a:rPr lang="en-US" dirty="0"/>
              <a:t>You have done wrong if you look like you are partaking and make others partake?</a:t>
            </a:r>
          </a:p>
          <a:p>
            <a:pPr lvl="1"/>
            <a:r>
              <a:rPr lang="en-US" dirty="0" smtClean="0"/>
              <a:t>I don’t care if he is emboldened to eat, only if he perishes. Not get mad, but </a:t>
            </a:r>
            <a:r>
              <a:rPr lang="en-US" u="sng" dirty="0" smtClean="0"/>
              <a:t>perish</a:t>
            </a:r>
            <a:r>
              <a:rPr lang="en-US" dirty="0" smtClean="0"/>
              <a:t>.</a:t>
            </a:r>
          </a:p>
          <a:p>
            <a:pPr lvl="1"/>
            <a:r>
              <a:rPr lang="en-US" dirty="0" smtClean="0"/>
              <a:t>“For </a:t>
            </a:r>
            <a:r>
              <a:rPr lang="en-US" dirty="0"/>
              <a:t>meat destroy not the work of God” – Rom 14</a:t>
            </a:r>
          </a:p>
          <a:p>
            <a:pPr lvl="1"/>
            <a:r>
              <a:rPr lang="en-US" dirty="0"/>
              <a:t>Exercising my liberty is not worth a brother perishing. (e.g. Jesus and the </a:t>
            </a:r>
            <a:r>
              <a:rPr lang="en-US" dirty="0" smtClean="0"/>
              <a:t>tithes)</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20244176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 Corinthians 10</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187554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10:23  All things are lawful for me, but all things are </a:t>
            </a:r>
            <a:r>
              <a:rPr lang="en-US" u="sng" dirty="0"/>
              <a:t>not expedient</a:t>
            </a:r>
            <a:r>
              <a:rPr lang="en-US" dirty="0"/>
              <a:t>: all things are lawful for me, but </a:t>
            </a:r>
            <a:r>
              <a:rPr lang="en-US" u="sng" dirty="0"/>
              <a:t>all things edify not</a:t>
            </a:r>
            <a:r>
              <a:rPr lang="en-US" dirty="0" smtClean="0"/>
              <a:t>.</a:t>
            </a:r>
          </a:p>
          <a:p>
            <a:pPr lvl="1"/>
            <a:r>
              <a:rPr lang="en-US" dirty="0" smtClean="0"/>
              <a:t>You don’t benefit from things just because they are lawful.</a:t>
            </a:r>
          </a:p>
          <a:p>
            <a:r>
              <a:rPr lang="en-US" dirty="0" smtClean="0"/>
              <a:t>1 </a:t>
            </a:r>
            <a:r>
              <a:rPr lang="en-US" dirty="0"/>
              <a:t>Corinthians 8:8  But meat </a:t>
            </a:r>
            <a:r>
              <a:rPr lang="en-US" dirty="0" err="1"/>
              <a:t>commendeth</a:t>
            </a:r>
            <a:r>
              <a:rPr lang="en-US" dirty="0"/>
              <a:t> us not to God: for neither, if we eat, are we the better; neither, if we eat not, are we the </a:t>
            </a:r>
            <a:r>
              <a:rPr lang="en-US" dirty="0" smtClean="0"/>
              <a:t>worse.</a:t>
            </a:r>
          </a:p>
          <a:p>
            <a:r>
              <a:rPr lang="en-US" dirty="0" smtClean="0"/>
              <a:t>1 </a:t>
            </a:r>
            <a:r>
              <a:rPr lang="en-US" dirty="0"/>
              <a:t>Corinthians 10:24  Let no man seek his own, but every man another's </a:t>
            </a:r>
            <a:r>
              <a:rPr lang="en-US" i="1" dirty="0" smtClean="0"/>
              <a:t>wealth.</a:t>
            </a:r>
            <a:endParaRPr lang="en-US" dirty="0"/>
          </a:p>
          <a:p>
            <a:pPr lvl="1"/>
            <a:r>
              <a:rPr lang="en-US" dirty="0" smtClean="0"/>
              <a:t>Profit. But doing, or not doing, </a:t>
            </a:r>
            <a:r>
              <a:rPr lang="en-US" dirty="0"/>
              <a:t>lawful things could be </a:t>
            </a:r>
            <a:r>
              <a:rPr lang="en-US" u="sng" dirty="0"/>
              <a:t>beneficial</a:t>
            </a:r>
            <a:r>
              <a:rPr lang="en-US" dirty="0"/>
              <a:t> to another’s soul.</a:t>
            </a:r>
          </a:p>
          <a:p>
            <a:r>
              <a:rPr lang="en-US" dirty="0" smtClean="0"/>
              <a:t>1 </a:t>
            </a:r>
            <a:r>
              <a:rPr lang="en-US" dirty="0"/>
              <a:t>Corinthians 10:25  Whatsoever is sold in the shambles, </a:t>
            </a:r>
            <a:r>
              <a:rPr lang="en-US" i="1" dirty="0"/>
              <a:t>that</a:t>
            </a:r>
            <a:r>
              <a:rPr lang="en-US" dirty="0"/>
              <a:t> eat, </a:t>
            </a:r>
            <a:r>
              <a:rPr lang="en-US" u="sng" dirty="0"/>
              <a:t>asking no question for conscience sake</a:t>
            </a:r>
            <a:r>
              <a:rPr lang="en-US" dirty="0" smtClean="0"/>
              <a:t>:</a:t>
            </a:r>
          </a:p>
          <a:p>
            <a:pPr lvl="1"/>
            <a:r>
              <a:rPr lang="en-US" dirty="0" smtClean="0"/>
              <a:t>Don’t go looking for sins to stay away from. Do they sell alcohol in there?? Anyone around?</a:t>
            </a:r>
          </a:p>
          <a:p>
            <a:pPr lvl="1"/>
            <a:r>
              <a:rPr lang="en-US" dirty="0" smtClean="0"/>
              <a:t>Don’t live in fear of “offending”. When evil appears… </a:t>
            </a:r>
            <a:endParaRPr lang="en-US" dirty="0"/>
          </a:p>
          <a:p>
            <a:r>
              <a:rPr lang="en-US" dirty="0" smtClean="0"/>
              <a:t>1 </a:t>
            </a:r>
            <a:r>
              <a:rPr lang="en-US" dirty="0"/>
              <a:t>Corinthians 10:26  For the earth </a:t>
            </a:r>
            <a:r>
              <a:rPr lang="en-US" i="1" dirty="0"/>
              <a:t>is</a:t>
            </a:r>
            <a:r>
              <a:rPr lang="en-US" dirty="0"/>
              <a:t> the Lord's, and the </a:t>
            </a:r>
            <a:r>
              <a:rPr lang="en-US" dirty="0" err="1"/>
              <a:t>fulness</a:t>
            </a:r>
            <a:r>
              <a:rPr lang="en-US" dirty="0"/>
              <a:t> thereof</a:t>
            </a:r>
            <a:r>
              <a:rPr lang="en-US" dirty="0" smtClean="0"/>
              <a:t>.</a:t>
            </a:r>
          </a:p>
          <a:p>
            <a:pPr lvl="1"/>
            <a:r>
              <a:rPr lang="en-US" dirty="0" smtClean="0"/>
              <a:t>Meat/wine does not belong to anyone but the Lord.</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2903883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10:27  If any of them that believe not bid you </a:t>
            </a:r>
            <a:r>
              <a:rPr lang="en-US" i="1" dirty="0"/>
              <a:t>to a feast,</a:t>
            </a:r>
            <a:r>
              <a:rPr lang="en-US" dirty="0"/>
              <a:t> and ye be disposed to go; whatsoever is set before you, eat, </a:t>
            </a:r>
            <a:r>
              <a:rPr lang="en-US" u="sng" dirty="0"/>
              <a:t>asking no question for conscience sake</a:t>
            </a:r>
            <a:r>
              <a:rPr lang="en-US" dirty="0"/>
              <a:t>.</a:t>
            </a:r>
          </a:p>
          <a:p>
            <a:pPr lvl="1"/>
            <a:r>
              <a:rPr lang="en-US" dirty="0" smtClean="0"/>
              <a:t>Devil’s meat? Withhold your liberty because people may be angered? Jesus didn’t do this.</a:t>
            </a:r>
          </a:p>
          <a:p>
            <a:r>
              <a:rPr lang="en-US" dirty="0" smtClean="0"/>
              <a:t>1 </a:t>
            </a:r>
            <a:r>
              <a:rPr lang="en-US" dirty="0"/>
              <a:t>Corinthians 10:28  </a:t>
            </a:r>
            <a:r>
              <a:rPr lang="en-US" u="sng" dirty="0"/>
              <a:t>But if any man say unto you</a:t>
            </a:r>
            <a:r>
              <a:rPr lang="en-US" dirty="0"/>
              <a:t>, This is offered in sacrifice unto idols, eat not </a:t>
            </a:r>
            <a:r>
              <a:rPr lang="en-US" u="sng" dirty="0"/>
              <a:t>for his sake</a:t>
            </a:r>
            <a:r>
              <a:rPr lang="en-US" dirty="0"/>
              <a:t> that shewed it, </a:t>
            </a:r>
            <a:r>
              <a:rPr lang="en-US" b="1" u="sng" dirty="0"/>
              <a:t>and</a:t>
            </a:r>
            <a:r>
              <a:rPr lang="en-US" u="sng" dirty="0"/>
              <a:t> for conscience sake</a:t>
            </a:r>
            <a:r>
              <a:rPr lang="en-US" dirty="0"/>
              <a:t>: for the earth </a:t>
            </a:r>
            <a:r>
              <a:rPr lang="en-US" i="1" dirty="0"/>
              <a:t>is</a:t>
            </a:r>
            <a:r>
              <a:rPr lang="en-US" dirty="0"/>
              <a:t> the Lord's, and the </a:t>
            </a:r>
            <a:r>
              <a:rPr lang="en-US" dirty="0" err="1"/>
              <a:t>fulness</a:t>
            </a:r>
            <a:r>
              <a:rPr lang="en-US" dirty="0"/>
              <a:t> thereof</a:t>
            </a:r>
            <a:r>
              <a:rPr lang="en-US" dirty="0" smtClean="0"/>
              <a:t>:</a:t>
            </a:r>
          </a:p>
          <a:p>
            <a:pPr lvl="1"/>
            <a:r>
              <a:rPr lang="en-US" dirty="0"/>
              <a:t>Why would one say that to you? Why </a:t>
            </a:r>
            <a:r>
              <a:rPr lang="en-US" dirty="0" smtClean="0"/>
              <a:t>should </a:t>
            </a:r>
            <a:r>
              <a:rPr lang="en-US" dirty="0"/>
              <a:t>you not eat? </a:t>
            </a:r>
            <a:r>
              <a:rPr lang="en-US" dirty="0" smtClean="0"/>
              <a:t>(unsaved vs. saved)</a:t>
            </a:r>
            <a:endParaRPr lang="en-US" dirty="0"/>
          </a:p>
          <a:p>
            <a:pPr lvl="1"/>
            <a:r>
              <a:rPr lang="en-US" dirty="0"/>
              <a:t>For </a:t>
            </a:r>
            <a:r>
              <a:rPr lang="en-US" dirty="0" smtClean="0"/>
              <a:t>him (soul), </a:t>
            </a:r>
            <a:r>
              <a:rPr lang="en-US" dirty="0"/>
              <a:t>and his conscience. The conscience tells you which is winning the battle.</a:t>
            </a:r>
          </a:p>
          <a:p>
            <a:pPr lvl="1"/>
            <a:r>
              <a:rPr lang="en-US" dirty="0"/>
              <a:t>If perishing is on the </a:t>
            </a:r>
            <a:r>
              <a:rPr lang="en-US" dirty="0" smtClean="0"/>
              <a:t>line! It’s still the Lord’s, it’s still clean. </a:t>
            </a:r>
          </a:p>
          <a:p>
            <a:r>
              <a:rPr lang="en-US" dirty="0" smtClean="0"/>
              <a:t>1 Corinthians 10:29  Conscience, I say, not thine own, but of the other: for why is my liberty </a:t>
            </a:r>
            <a:r>
              <a:rPr lang="en-US" b="1" u="sng" dirty="0" smtClean="0"/>
              <a:t>judged</a:t>
            </a:r>
            <a:r>
              <a:rPr lang="en-US" u="sng" dirty="0" smtClean="0"/>
              <a:t> of another </a:t>
            </a:r>
            <a:r>
              <a:rPr lang="en-US" i="1" u="sng" dirty="0" smtClean="0"/>
              <a:t>man's</a:t>
            </a:r>
            <a:r>
              <a:rPr lang="en-US" u="sng" dirty="0" smtClean="0"/>
              <a:t> conscience</a:t>
            </a:r>
            <a:r>
              <a:rPr lang="en-US" dirty="0" smtClean="0"/>
              <a:t>?</a:t>
            </a:r>
          </a:p>
          <a:p>
            <a:pPr lvl="1"/>
            <a:r>
              <a:rPr lang="en-US" dirty="0" smtClean="0"/>
              <a:t>Not about my conscience, its about the other man’s</a:t>
            </a:r>
          </a:p>
          <a:p>
            <a:pPr lvl="1"/>
            <a:r>
              <a:rPr lang="en-US" dirty="0" smtClean="0"/>
              <a:t>Not about judgment by the conscience! Its about the guilt, the offence!</a:t>
            </a:r>
            <a:r>
              <a:rPr lang="en-US" dirty="0"/>
              <a:t> </a:t>
            </a:r>
            <a:endParaRPr lang="en-US" dirty="0" smtClean="0"/>
          </a:p>
          <a:p>
            <a:pPr lvl="1"/>
            <a:r>
              <a:rPr lang="en-US" dirty="0" smtClean="0"/>
              <a:t>Our purpose is then benefiting and edifying the weaker person’s conscience.</a:t>
            </a:r>
          </a:p>
          <a:p>
            <a:pPr lvl="2"/>
            <a:r>
              <a:rPr lang="en-US" dirty="0" smtClean="0"/>
              <a:t>First edify, then benefit as necessary. </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3070156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10:30  For if I by grace be a partaker, </a:t>
            </a:r>
            <a:r>
              <a:rPr lang="en-US" u="sng" dirty="0"/>
              <a:t>why am I evil spoken of</a:t>
            </a:r>
            <a:r>
              <a:rPr lang="en-US" dirty="0"/>
              <a:t> for that for which I give thanks?</a:t>
            </a:r>
          </a:p>
          <a:p>
            <a:r>
              <a:rPr lang="en-US" dirty="0"/>
              <a:t>1 Corinthians 10:31  Whether therefore ye eat, or drink, or whatsoever ye do, </a:t>
            </a:r>
            <a:r>
              <a:rPr lang="en-US" u="sng" dirty="0"/>
              <a:t>do all to the glory of God</a:t>
            </a:r>
            <a:r>
              <a:rPr lang="en-US" dirty="0"/>
              <a:t>.</a:t>
            </a:r>
          </a:p>
          <a:p>
            <a:pPr lvl="0"/>
            <a:r>
              <a:rPr lang="en-US" dirty="0" smtClean="0"/>
              <a:t>1Co </a:t>
            </a:r>
            <a:r>
              <a:rPr lang="en-US" dirty="0"/>
              <a:t>10:32-33  </a:t>
            </a:r>
            <a:r>
              <a:rPr lang="en-US" b="1" u="sng" dirty="0"/>
              <a:t>Give none offence</a:t>
            </a:r>
            <a:r>
              <a:rPr lang="en-US" dirty="0"/>
              <a:t>, neither to the Jews, nor to the Gentiles, nor to the church of God: 33  Even as I please all men in all things, </a:t>
            </a:r>
            <a:r>
              <a:rPr lang="en-US" u="sng" dirty="0"/>
              <a:t>not seeking mine own profit</a:t>
            </a:r>
            <a:r>
              <a:rPr lang="en-US" dirty="0"/>
              <a:t>, but </a:t>
            </a:r>
            <a:r>
              <a:rPr lang="en-US" u="sng" dirty="0"/>
              <a:t>the profit of many, </a:t>
            </a:r>
            <a:r>
              <a:rPr lang="en-US" b="1" u="sng" dirty="0"/>
              <a:t>that they may be saved</a:t>
            </a:r>
            <a:r>
              <a:rPr lang="en-US" dirty="0"/>
              <a:t>.</a:t>
            </a:r>
          </a:p>
          <a:p>
            <a:pPr lvl="1"/>
            <a:r>
              <a:rPr lang="en-US" dirty="0"/>
              <a:t>Don’t seek your own </a:t>
            </a:r>
            <a:r>
              <a:rPr lang="en-US" dirty="0" smtClean="0"/>
              <a:t>profit/pleasure. </a:t>
            </a:r>
            <a:r>
              <a:rPr lang="en-US" dirty="0"/>
              <a:t>Seek the salvation of the lost, and the strengthening of the brother or sister in Christ</a:t>
            </a:r>
            <a:r>
              <a:rPr lang="en-US" dirty="0" smtClean="0"/>
              <a:t>.</a:t>
            </a:r>
          </a:p>
          <a:p>
            <a:pPr lvl="1"/>
            <a:r>
              <a:rPr lang="en-US" dirty="0" smtClean="0"/>
              <a:t>Seek </a:t>
            </a:r>
            <a:r>
              <a:rPr lang="en-US" u="sng" dirty="0" smtClean="0"/>
              <a:t>the profit</a:t>
            </a:r>
            <a:r>
              <a:rPr lang="en-US" dirty="0" smtClean="0"/>
              <a:t> of every other man’s conscience.</a:t>
            </a:r>
          </a:p>
          <a:p>
            <a:pPr lvl="2"/>
            <a:r>
              <a:rPr lang="en-US" dirty="0" smtClean="0"/>
              <a:t>If your liberty is an offence unto them, they DO NOT profit!</a:t>
            </a:r>
          </a:p>
          <a:p>
            <a:pPr lvl="2"/>
            <a:r>
              <a:rPr lang="en-US" dirty="0" smtClean="0"/>
              <a:t>If your liberty is a liberty unto them, they DO profit!</a:t>
            </a:r>
          </a:p>
          <a:p>
            <a:pPr lvl="1"/>
            <a:r>
              <a:rPr lang="en-US" dirty="0" smtClean="0"/>
              <a:t>This is chiefly about salvation!</a:t>
            </a:r>
            <a:r>
              <a:rPr lang="en-US" dirty="0"/>
              <a:t> For his soul, and his conscience</a:t>
            </a:r>
            <a:r>
              <a:rPr lang="en-US" dirty="0" smtClean="0"/>
              <a:t>.</a:t>
            </a:r>
          </a:p>
          <a:p>
            <a:pPr lvl="1"/>
            <a:r>
              <a:rPr lang="en-US" dirty="0" smtClean="0"/>
              <a:t>When other Christians desire that you don’t partake, they are:</a:t>
            </a:r>
          </a:p>
          <a:p>
            <a:pPr lvl="2"/>
            <a:r>
              <a:rPr lang="en-US" dirty="0" smtClean="0"/>
              <a:t>Judging </a:t>
            </a:r>
            <a:r>
              <a:rPr lang="en-US" dirty="0" err="1" smtClean="0"/>
              <a:t>unrighteously</a:t>
            </a:r>
            <a:endParaRPr lang="en-US" dirty="0" smtClean="0"/>
          </a:p>
          <a:p>
            <a:pPr lvl="2"/>
            <a:r>
              <a:rPr lang="en-US" dirty="0" smtClean="0"/>
              <a:t>Glorying in appearances</a:t>
            </a:r>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3667991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7:23-24  If a man on the </a:t>
            </a:r>
            <a:r>
              <a:rPr lang="en-US" dirty="0" err="1"/>
              <a:t>sabbath</a:t>
            </a:r>
            <a:r>
              <a:rPr lang="en-US" dirty="0"/>
              <a:t> day receive circumcision, that the law of Moses should not be broken; are ye angry at me, because I have made a man every whit whole on the </a:t>
            </a:r>
            <a:r>
              <a:rPr lang="en-US" dirty="0" err="1"/>
              <a:t>sabbath</a:t>
            </a:r>
            <a:r>
              <a:rPr lang="en-US" dirty="0"/>
              <a:t> day?  24  </a:t>
            </a:r>
            <a:r>
              <a:rPr lang="en-US" u="sng" dirty="0"/>
              <a:t>Judge not according to the appearance</a:t>
            </a:r>
            <a:r>
              <a:rPr lang="en-US" dirty="0"/>
              <a:t>, but judge righteous judgment.</a:t>
            </a:r>
          </a:p>
          <a:p>
            <a:pPr lvl="1"/>
            <a:r>
              <a:rPr lang="en-US" dirty="0" smtClean="0"/>
              <a:t>The Jews got angry at Jesus for doing what was lawful.</a:t>
            </a:r>
          </a:p>
          <a:p>
            <a:pPr lvl="1"/>
            <a:r>
              <a:rPr lang="en-US" dirty="0" smtClean="0"/>
              <a:t>What is wrong for you is not necessarily wrong for others. Why?</a:t>
            </a:r>
          </a:p>
          <a:p>
            <a:pPr lvl="1"/>
            <a:r>
              <a:rPr lang="en-US" dirty="0" smtClean="0"/>
              <a:t>We are not ever told to be subject to judgment of another man’s conscience.</a:t>
            </a:r>
            <a:endParaRPr lang="en-US" dirty="0"/>
          </a:p>
          <a:p>
            <a:r>
              <a:rPr lang="en-US" dirty="0" smtClean="0"/>
              <a:t>Galatians </a:t>
            </a:r>
            <a:r>
              <a:rPr lang="en-US" dirty="0"/>
              <a:t>6:12-13  </a:t>
            </a:r>
            <a:r>
              <a:rPr lang="en-US" u="sng" dirty="0"/>
              <a:t>As many as desire to make a fair shew in the flesh</a:t>
            </a:r>
            <a:r>
              <a:rPr lang="en-US" dirty="0"/>
              <a:t>, </a:t>
            </a:r>
            <a:r>
              <a:rPr lang="en-US" u="sng" dirty="0"/>
              <a:t>they constrain you </a:t>
            </a:r>
            <a:r>
              <a:rPr lang="en-US" dirty="0"/>
              <a:t>to be circumcised; only lest they should suffer persecution for the cross of Christ.  13  For </a:t>
            </a:r>
            <a:r>
              <a:rPr lang="en-US" u="sng" dirty="0"/>
              <a:t>neither they themselves</a:t>
            </a:r>
            <a:r>
              <a:rPr lang="en-US" dirty="0"/>
              <a:t> who are circumcised </a:t>
            </a:r>
            <a:r>
              <a:rPr lang="en-US" u="sng" dirty="0"/>
              <a:t>keep the law</a:t>
            </a:r>
            <a:r>
              <a:rPr lang="en-US" dirty="0"/>
              <a:t>; but desire to have you circumcised, </a:t>
            </a:r>
            <a:r>
              <a:rPr lang="en-US" u="sng" dirty="0"/>
              <a:t>that they may glory in your flesh</a:t>
            </a:r>
            <a:r>
              <a:rPr lang="en-US" dirty="0"/>
              <a:t>.</a:t>
            </a:r>
          </a:p>
          <a:p>
            <a:pPr lvl="1"/>
            <a:r>
              <a:rPr lang="en-US" dirty="0" smtClean="0"/>
              <a:t>Judging and glorying according to appearances.</a:t>
            </a:r>
          </a:p>
          <a:p>
            <a:pPr lvl="1"/>
            <a:r>
              <a:rPr lang="en-US" dirty="0" smtClean="0"/>
              <a:t>They take the glory and the respect and praise for having good little sheep that keep laws, ordinances, standards.</a:t>
            </a:r>
            <a:r>
              <a:rPr lang="en-US" dirty="0"/>
              <a:t> They don’t give God the glory. </a:t>
            </a:r>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1337056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Romans 14</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63569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14:1  </a:t>
            </a:r>
            <a:r>
              <a:rPr lang="en-US" u="sng" dirty="0"/>
              <a:t>Him that is weak in the faith receive ye</a:t>
            </a:r>
            <a:r>
              <a:rPr lang="en-US" dirty="0"/>
              <a:t>, </a:t>
            </a:r>
            <a:r>
              <a:rPr lang="en-US" i="1" dirty="0"/>
              <a:t>but</a:t>
            </a:r>
            <a:r>
              <a:rPr lang="en-US" dirty="0"/>
              <a:t> not to </a:t>
            </a:r>
            <a:r>
              <a:rPr lang="en-US" b="1" u="sng" dirty="0"/>
              <a:t>doubtful disputations</a:t>
            </a:r>
            <a:r>
              <a:rPr lang="en-US" dirty="0"/>
              <a:t>.</a:t>
            </a:r>
          </a:p>
          <a:p>
            <a:r>
              <a:rPr lang="en-US" dirty="0" smtClean="0"/>
              <a:t>Romans </a:t>
            </a:r>
            <a:r>
              <a:rPr lang="en-US" dirty="0"/>
              <a:t>14:2  For one </a:t>
            </a:r>
            <a:r>
              <a:rPr lang="en-US" u="sng" dirty="0"/>
              <a:t>believeth that he may </a:t>
            </a:r>
            <a:r>
              <a:rPr lang="en-US" dirty="0"/>
              <a:t>eat all things: another, </a:t>
            </a:r>
            <a:r>
              <a:rPr lang="en-US" u="sng" dirty="0"/>
              <a:t>who is weak</a:t>
            </a:r>
            <a:r>
              <a:rPr lang="en-US" dirty="0"/>
              <a:t>, </a:t>
            </a:r>
            <a:r>
              <a:rPr lang="en-US" dirty="0" err="1"/>
              <a:t>eateth</a:t>
            </a:r>
            <a:r>
              <a:rPr lang="en-US" dirty="0"/>
              <a:t> herbs</a:t>
            </a:r>
            <a:r>
              <a:rPr lang="en-US" dirty="0" smtClean="0"/>
              <a:t>.</a:t>
            </a:r>
          </a:p>
          <a:p>
            <a:pPr lvl="1"/>
            <a:r>
              <a:rPr lang="en-US" dirty="0" smtClean="0"/>
              <a:t>You’re not stronger because you partake, but because you believe that you may partake.</a:t>
            </a:r>
            <a:endParaRPr lang="en-US" dirty="0"/>
          </a:p>
          <a:p>
            <a:r>
              <a:rPr lang="en-US" dirty="0" smtClean="0"/>
              <a:t>Romans </a:t>
            </a:r>
            <a:r>
              <a:rPr lang="en-US" dirty="0"/>
              <a:t>14:3  Let not him that </a:t>
            </a:r>
            <a:r>
              <a:rPr lang="en-US" dirty="0" err="1"/>
              <a:t>eateth</a:t>
            </a:r>
            <a:r>
              <a:rPr lang="en-US" dirty="0"/>
              <a:t> </a:t>
            </a:r>
            <a:r>
              <a:rPr lang="en-US" u="sng" dirty="0"/>
              <a:t>despise him</a:t>
            </a:r>
            <a:r>
              <a:rPr lang="en-US" dirty="0"/>
              <a:t> that </a:t>
            </a:r>
            <a:r>
              <a:rPr lang="en-US" dirty="0" err="1"/>
              <a:t>eateth</a:t>
            </a:r>
            <a:r>
              <a:rPr lang="en-US" dirty="0"/>
              <a:t> not; and let not him which </a:t>
            </a:r>
            <a:r>
              <a:rPr lang="en-US" dirty="0" err="1"/>
              <a:t>eateth</a:t>
            </a:r>
            <a:r>
              <a:rPr lang="en-US" dirty="0"/>
              <a:t> not </a:t>
            </a:r>
            <a:r>
              <a:rPr lang="en-US" b="1" u="sng" dirty="0"/>
              <a:t>judge him</a:t>
            </a:r>
            <a:r>
              <a:rPr lang="en-US" dirty="0"/>
              <a:t> that </a:t>
            </a:r>
            <a:r>
              <a:rPr lang="en-US" dirty="0" err="1"/>
              <a:t>eateth</a:t>
            </a:r>
            <a:r>
              <a:rPr lang="en-US" dirty="0"/>
              <a:t>: for God hath received </a:t>
            </a:r>
            <a:r>
              <a:rPr lang="en-US" dirty="0" smtClean="0"/>
              <a:t>him</a:t>
            </a:r>
            <a:r>
              <a:rPr lang="en-US" dirty="0"/>
              <a:t>.</a:t>
            </a:r>
            <a:endParaRPr lang="en-US" dirty="0"/>
          </a:p>
          <a:p>
            <a:r>
              <a:rPr lang="en-US" dirty="0" smtClean="0"/>
              <a:t>Romans </a:t>
            </a:r>
            <a:r>
              <a:rPr lang="en-US" dirty="0"/>
              <a:t>14:4  Who art thou that </a:t>
            </a:r>
            <a:r>
              <a:rPr lang="en-US" dirty="0" err="1"/>
              <a:t>judgest</a:t>
            </a:r>
            <a:r>
              <a:rPr lang="en-US" dirty="0"/>
              <a:t> another man's servant? to his own master he </a:t>
            </a:r>
            <a:r>
              <a:rPr lang="en-US" dirty="0" err="1"/>
              <a:t>standeth</a:t>
            </a:r>
            <a:r>
              <a:rPr lang="en-US" dirty="0"/>
              <a:t> or </a:t>
            </a:r>
            <a:r>
              <a:rPr lang="en-US" dirty="0" err="1"/>
              <a:t>falleth</a:t>
            </a:r>
            <a:r>
              <a:rPr lang="en-US" dirty="0"/>
              <a:t>. Yea, he shall be </a:t>
            </a:r>
            <a:r>
              <a:rPr lang="en-US" dirty="0" err="1"/>
              <a:t>holden</a:t>
            </a:r>
            <a:r>
              <a:rPr lang="en-US" dirty="0"/>
              <a:t> up: for God is able to make him stand</a:t>
            </a:r>
            <a:r>
              <a:rPr lang="en-US" dirty="0" smtClean="0"/>
              <a:t>.</a:t>
            </a:r>
          </a:p>
          <a:p>
            <a:pPr lvl="1"/>
            <a:r>
              <a:rPr lang="en-US" dirty="0" smtClean="0"/>
              <a:t>God does not need you to judge his servants for him.</a:t>
            </a:r>
            <a:endParaRPr lang="en-US" dirty="0"/>
          </a:p>
          <a:p>
            <a:r>
              <a:rPr lang="en-US" dirty="0" smtClean="0"/>
              <a:t>Romans </a:t>
            </a:r>
            <a:r>
              <a:rPr lang="en-US" dirty="0"/>
              <a:t>14:5  One man </a:t>
            </a:r>
            <a:r>
              <a:rPr lang="en-US" dirty="0" err="1"/>
              <a:t>esteemeth</a:t>
            </a:r>
            <a:r>
              <a:rPr lang="en-US" dirty="0"/>
              <a:t> one day above another: another </a:t>
            </a:r>
            <a:r>
              <a:rPr lang="en-US" dirty="0" err="1"/>
              <a:t>esteemeth</a:t>
            </a:r>
            <a:r>
              <a:rPr lang="en-US" dirty="0"/>
              <a:t> every day </a:t>
            </a:r>
            <a:r>
              <a:rPr lang="en-US" i="1" dirty="0"/>
              <a:t>alike.</a:t>
            </a:r>
            <a:r>
              <a:rPr lang="en-US" dirty="0"/>
              <a:t> Let every man be fully persuaded in his own mind</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38</a:t>
            </a:fld>
            <a:endParaRPr lang="en-US"/>
          </a:p>
        </p:txBody>
      </p:sp>
    </p:spTree>
    <p:extLst>
      <p:ext uri="{BB962C8B-B14F-4D97-AF65-F5344CB8AC3E}">
        <p14:creationId xmlns:p14="http://schemas.microsoft.com/office/powerpoint/2010/main" val="2091946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Romans </a:t>
            </a:r>
            <a:r>
              <a:rPr lang="en-US" dirty="0"/>
              <a:t>14:6  He that </a:t>
            </a:r>
            <a:r>
              <a:rPr lang="en-US" dirty="0" err="1"/>
              <a:t>regardeth</a:t>
            </a:r>
            <a:r>
              <a:rPr lang="en-US" dirty="0"/>
              <a:t> the day, </a:t>
            </a:r>
            <a:r>
              <a:rPr lang="en-US" dirty="0" err="1"/>
              <a:t>regardeth</a:t>
            </a:r>
            <a:r>
              <a:rPr lang="en-US" dirty="0"/>
              <a:t> </a:t>
            </a:r>
            <a:r>
              <a:rPr lang="en-US" i="1" dirty="0"/>
              <a:t>it</a:t>
            </a:r>
            <a:r>
              <a:rPr lang="en-US" dirty="0"/>
              <a:t> unto the Lord; and he that </a:t>
            </a:r>
            <a:r>
              <a:rPr lang="en-US" dirty="0" err="1"/>
              <a:t>regardeth</a:t>
            </a:r>
            <a:r>
              <a:rPr lang="en-US" dirty="0"/>
              <a:t> not the day, to the Lord he doth not regard </a:t>
            </a:r>
            <a:r>
              <a:rPr lang="en-US" i="1" dirty="0"/>
              <a:t>it.</a:t>
            </a:r>
            <a:r>
              <a:rPr lang="en-US" dirty="0"/>
              <a:t> He that </a:t>
            </a:r>
            <a:r>
              <a:rPr lang="en-US" dirty="0" err="1"/>
              <a:t>eateth</a:t>
            </a:r>
            <a:r>
              <a:rPr lang="en-US" dirty="0"/>
              <a:t>, </a:t>
            </a:r>
            <a:r>
              <a:rPr lang="en-US" u="sng" dirty="0" err="1"/>
              <a:t>eateth</a:t>
            </a:r>
            <a:r>
              <a:rPr lang="en-US" u="sng" dirty="0"/>
              <a:t> to the Lord, for he giveth God thanks</a:t>
            </a:r>
            <a:r>
              <a:rPr lang="en-US" dirty="0"/>
              <a:t>; and he that </a:t>
            </a:r>
            <a:r>
              <a:rPr lang="en-US" dirty="0" err="1"/>
              <a:t>eateth</a:t>
            </a:r>
            <a:r>
              <a:rPr lang="en-US" dirty="0"/>
              <a:t> not, </a:t>
            </a:r>
            <a:r>
              <a:rPr lang="en-US" u="sng" dirty="0"/>
              <a:t>to the Lord he </a:t>
            </a:r>
            <a:r>
              <a:rPr lang="en-US" u="sng" dirty="0" err="1"/>
              <a:t>eateth</a:t>
            </a:r>
            <a:r>
              <a:rPr lang="en-US" u="sng" dirty="0"/>
              <a:t> not, and giveth God thanks</a:t>
            </a:r>
            <a:r>
              <a:rPr lang="en-US" dirty="0"/>
              <a:t>.</a:t>
            </a:r>
          </a:p>
          <a:p>
            <a:pPr lvl="1"/>
            <a:r>
              <a:rPr lang="en-US" dirty="0" smtClean="0"/>
              <a:t>You need to only worry about your own relationship with God.</a:t>
            </a:r>
          </a:p>
          <a:p>
            <a:pPr lvl="1"/>
            <a:r>
              <a:rPr lang="en-US" dirty="0" smtClean="0"/>
              <a:t>Only ask yourself this, is it for the Lord, or for to be seen of men?</a:t>
            </a:r>
          </a:p>
          <a:p>
            <a:r>
              <a:rPr lang="en-US" dirty="0" smtClean="0"/>
              <a:t>Romans </a:t>
            </a:r>
            <a:r>
              <a:rPr lang="en-US" dirty="0"/>
              <a:t>14:7  For none of us </a:t>
            </a:r>
            <a:r>
              <a:rPr lang="en-US" dirty="0" err="1"/>
              <a:t>liveth</a:t>
            </a:r>
            <a:r>
              <a:rPr lang="en-US" dirty="0"/>
              <a:t> to himself, and no man </a:t>
            </a:r>
            <a:r>
              <a:rPr lang="en-US" dirty="0" err="1"/>
              <a:t>dieth</a:t>
            </a:r>
            <a:r>
              <a:rPr lang="en-US" dirty="0"/>
              <a:t> to himself.</a:t>
            </a:r>
          </a:p>
          <a:p>
            <a:r>
              <a:rPr lang="en-US" dirty="0" smtClean="0"/>
              <a:t>Romans </a:t>
            </a:r>
            <a:r>
              <a:rPr lang="en-US" dirty="0"/>
              <a:t>14:8  For whether we live, we live unto the Lord; and whether we die, we die unto the Lord: whether we live therefore, or die, we are the Lord's.</a:t>
            </a:r>
          </a:p>
          <a:p>
            <a:r>
              <a:rPr lang="en-US" dirty="0" smtClean="0"/>
              <a:t>Romans </a:t>
            </a:r>
            <a:r>
              <a:rPr lang="en-US" dirty="0"/>
              <a:t>14:9  For to this end Christ both died, and rose, and revived, that he might be Lord both of the dead and living</a:t>
            </a:r>
            <a:r>
              <a:rPr lang="en-US" dirty="0" smtClean="0"/>
              <a:t>.</a:t>
            </a:r>
          </a:p>
          <a:p>
            <a:pPr lvl="1"/>
            <a:r>
              <a:rPr lang="en-US" dirty="0" smtClean="0"/>
              <a:t>If every Christian lived this way, there would be no judgment.</a:t>
            </a:r>
          </a:p>
          <a:p>
            <a:pPr lvl="1"/>
            <a:r>
              <a:rPr lang="en-US" dirty="0" smtClean="0"/>
              <a:t>If the Christian does what he does for God, he’s within his rights.</a:t>
            </a:r>
          </a:p>
          <a:p>
            <a:pPr lvl="1"/>
            <a:r>
              <a:rPr lang="en-US" dirty="0" smtClean="0"/>
              <a:t>Where scripture does not condemn you, your conscience is free.</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39</a:t>
            </a:fld>
            <a:endParaRPr lang="en-US"/>
          </a:p>
        </p:txBody>
      </p:sp>
    </p:spTree>
    <p:extLst>
      <p:ext uri="{BB962C8B-B14F-4D97-AF65-F5344CB8AC3E}">
        <p14:creationId xmlns:p14="http://schemas.microsoft.com/office/powerpoint/2010/main" val="1846575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14:10  But why </a:t>
            </a:r>
            <a:r>
              <a:rPr lang="en-US" dirty="0" err="1"/>
              <a:t>dost</a:t>
            </a:r>
            <a:r>
              <a:rPr lang="en-US" dirty="0"/>
              <a:t> thou judge thy brother? or why </a:t>
            </a:r>
            <a:r>
              <a:rPr lang="en-US" dirty="0" err="1"/>
              <a:t>dost</a:t>
            </a:r>
            <a:r>
              <a:rPr lang="en-US" dirty="0"/>
              <a:t> thou set at </a:t>
            </a:r>
            <a:r>
              <a:rPr lang="en-US" dirty="0" err="1"/>
              <a:t>nought</a:t>
            </a:r>
            <a:r>
              <a:rPr lang="en-US" dirty="0"/>
              <a:t> thy brother? for we shall all stand before the judgment seat of Christ.</a:t>
            </a:r>
          </a:p>
          <a:p>
            <a:r>
              <a:rPr lang="en-US" dirty="0" smtClean="0"/>
              <a:t>Romans </a:t>
            </a:r>
            <a:r>
              <a:rPr lang="en-US" dirty="0"/>
              <a:t>14:11  For it is written, </a:t>
            </a:r>
            <a:r>
              <a:rPr lang="en-US" i="1" dirty="0"/>
              <a:t>As</a:t>
            </a:r>
            <a:r>
              <a:rPr lang="en-US" dirty="0"/>
              <a:t> I live, saith the Lord, every knee shall bow to me, and every tongue shall confess to God.</a:t>
            </a:r>
          </a:p>
          <a:p>
            <a:r>
              <a:rPr lang="en-US" dirty="0" smtClean="0"/>
              <a:t>Romans </a:t>
            </a:r>
            <a:r>
              <a:rPr lang="en-US" dirty="0"/>
              <a:t>14:12  So then every one of us shall give account of himself to God</a:t>
            </a:r>
            <a:r>
              <a:rPr lang="en-US" dirty="0" smtClean="0"/>
              <a:t>.</a:t>
            </a:r>
          </a:p>
          <a:p>
            <a:pPr lvl="1"/>
            <a:r>
              <a:rPr lang="en-US" dirty="0" smtClean="0"/>
              <a:t>Just get rid of the judgment. Get rid of the pride.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40</a:t>
            </a:fld>
            <a:endParaRPr lang="en-US"/>
          </a:p>
        </p:txBody>
      </p:sp>
    </p:spTree>
    <p:extLst>
      <p:ext uri="{BB962C8B-B14F-4D97-AF65-F5344CB8AC3E}">
        <p14:creationId xmlns:p14="http://schemas.microsoft.com/office/powerpoint/2010/main" val="2201254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14:13  Let us </a:t>
            </a:r>
            <a:r>
              <a:rPr lang="en-US" u="sng" dirty="0"/>
              <a:t>not therefore judge one another</a:t>
            </a:r>
            <a:r>
              <a:rPr lang="en-US" dirty="0"/>
              <a:t> any more: but </a:t>
            </a:r>
            <a:r>
              <a:rPr lang="en-US" u="sng" dirty="0"/>
              <a:t>judge this rather</a:t>
            </a:r>
            <a:r>
              <a:rPr lang="en-US" dirty="0"/>
              <a:t>, that no man put a </a:t>
            </a:r>
            <a:r>
              <a:rPr lang="en-US" dirty="0" err="1"/>
              <a:t>stumblingblock</a:t>
            </a:r>
            <a:r>
              <a:rPr lang="en-US" dirty="0"/>
              <a:t> or an occasion to fall in </a:t>
            </a:r>
            <a:r>
              <a:rPr lang="en-US" i="1" dirty="0"/>
              <a:t>his</a:t>
            </a:r>
            <a:r>
              <a:rPr lang="en-US" dirty="0"/>
              <a:t> brother's way.</a:t>
            </a:r>
          </a:p>
          <a:p>
            <a:pPr lvl="1"/>
            <a:r>
              <a:rPr lang="en-US" dirty="0"/>
              <a:t>Judge righteous judgment, not according to appearances or to your own conscience.</a:t>
            </a:r>
          </a:p>
          <a:p>
            <a:pPr lvl="1"/>
            <a:r>
              <a:rPr lang="en-US" dirty="0"/>
              <a:t>Righteous judgment is </a:t>
            </a:r>
            <a:r>
              <a:rPr lang="en-US" dirty="0" smtClean="0"/>
              <a:t>of yourself. </a:t>
            </a:r>
          </a:p>
          <a:p>
            <a:pPr lvl="1"/>
            <a:r>
              <a:rPr lang="en-US" dirty="0" smtClean="0"/>
              <a:t>Righteous judgment is according </a:t>
            </a:r>
            <a:r>
              <a:rPr lang="en-US" dirty="0"/>
              <a:t>to brotherly love and charity.</a:t>
            </a:r>
          </a:p>
          <a:p>
            <a:pPr lvl="1"/>
            <a:r>
              <a:rPr lang="en-US" dirty="0"/>
              <a:t>If my liberty causes a brother to backslide, I shouldn’t do it IN FRONT OF that person.</a:t>
            </a:r>
          </a:p>
          <a:p>
            <a:r>
              <a:rPr lang="en-US" dirty="0"/>
              <a:t>1 Corinthians 11:31  For if we would judge ourselves, we should not be </a:t>
            </a:r>
            <a:r>
              <a:rPr lang="en-US" dirty="0" smtClean="0"/>
              <a:t>judged.</a:t>
            </a:r>
          </a:p>
          <a:p>
            <a:r>
              <a:rPr lang="en-US" dirty="0" smtClean="0"/>
              <a:t>1Co </a:t>
            </a:r>
            <a:r>
              <a:rPr lang="en-US" dirty="0"/>
              <a:t>8:9  But take heed lest by any means </a:t>
            </a:r>
            <a:r>
              <a:rPr lang="en-US" u="sng" dirty="0"/>
              <a:t>this liberty</a:t>
            </a:r>
            <a:r>
              <a:rPr lang="en-US" dirty="0"/>
              <a:t> of yours </a:t>
            </a:r>
            <a:r>
              <a:rPr lang="en-US" u="sng" dirty="0"/>
              <a:t>become a </a:t>
            </a:r>
            <a:r>
              <a:rPr lang="en-US" u="sng" dirty="0" err="1"/>
              <a:t>stumblingblock</a:t>
            </a:r>
            <a:r>
              <a:rPr lang="en-US" dirty="0"/>
              <a:t> to them that are weak.</a:t>
            </a:r>
          </a:p>
          <a:p>
            <a:pPr lvl="1"/>
            <a:r>
              <a:rPr lang="en-US" dirty="0" smtClean="0"/>
              <a:t>Is your liberty more important than the brother? Not charitable.</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a:p>
        </p:txBody>
      </p:sp>
    </p:spTree>
    <p:extLst>
      <p:ext uri="{BB962C8B-B14F-4D97-AF65-F5344CB8AC3E}">
        <p14:creationId xmlns:p14="http://schemas.microsoft.com/office/powerpoint/2010/main" val="8032716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a:t>
            </a:r>
            <a:r>
              <a:rPr lang="en-US" dirty="0" smtClean="0"/>
              <a:t>14:14-15  </a:t>
            </a:r>
            <a:r>
              <a:rPr lang="en-US" dirty="0"/>
              <a:t>I know, and am persuaded by the Lord Jesus, that </a:t>
            </a:r>
            <a:r>
              <a:rPr lang="en-US" i="1" dirty="0"/>
              <a:t>there is</a:t>
            </a:r>
            <a:r>
              <a:rPr lang="en-US" dirty="0"/>
              <a:t> nothing unclean of itself: but to him that </a:t>
            </a:r>
            <a:r>
              <a:rPr lang="en-US" dirty="0" err="1"/>
              <a:t>esteemeth</a:t>
            </a:r>
            <a:r>
              <a:rPr lang="en-US" dirty="0"/>
              <a:t> any thing to be unclean, to him </a:t>
            </a:r>
            <a:r>
              <a:rPr lang="en-US" i="1" dirty="0"/>
              <a:t>it is</a:t>
            </a:r>
            <a:r>
              <a:rPr lang="en-US" dirty="0"/>
              <a:t> </a:t>
            </a:r>
            <a:r>
              <a:rPr lang="en-US" dirty="0" smtClean="0"/>
              <a:t>unclean. 15  </a:t>
            </a:r>
            <a:r>
              <a:rPr lang="en-US" dirty="0"/>
              <a:t>But if thy brother be grieved with </a:t>
            </a:r>
            <a:r>
              <a:rPr lang="en-US" i="1" dirty="0"/>
              <a:t>thy</a:t>
            </a:r>
            <a:r>
              <a:rPr lang="en-US" dirty="0"/>
              <a:t> meat, now </a:t>
            </a:r>
            <a:r>
              <a:rPr lang="en-US" dirty="0" err="1"/>
              <a:t>walkest</a:t>
            </a:r>
            <a:r>
              <a:rPr lang="en-US" dirty="0"/>
              <a:t> thou not charitably. </a:t>
            </a:r>
            <a:r>
              <a:rPr lang="en-US" u="sng" dirty="0"/>
              <a:t>Destroy not him</a:t>
            </a:r>
            <a:r>
              <a:rPr lang="en-US" dirty="0"/>
              <a:t> with thy meat, for whom Christ died</a:t>
            </a:r>
            <a:r>
              <a:rPr lang="en-US" dirty="0" smtClean="0"/>
              <a:t>.</a:t>
            </a:r>
          </a:p>
          <a:p>
            <a:pPr lvl="1"/>
            <a:r>
              <a:rPr lang="en-US" dirty="0" smtClean="0"/>
              <a:t>If I partake knowing that he is grieved.. You’ll be judged for offending the brother. </a:t>
            </a:r>
          </a:p>
          <a:p>
            <a:pPr lvl="1"/>
            <a:r>
              <a:rPr lang="en-US" dirty="0" smtClean="0"/>
              <a:t>Putting your liberty ahead of the brother’s profit/benefit.</a:t>
            </a:r>
            <a:endParaRPr lang="en-US" dirty="0"/>
          </a:p>
          <a:p>
            <a:r>
              <a:rPr lang="en-US" dirty="0" smtClean="0"/>
              <a:t>Romans 14:16  Let not then your good be evil spoken of:</a:t>
            </a:r>
          </a:p>
          <a:p>
            <a:pPr lvl="1"/>
            <a:r>
              <a:rPr lang="en-US" dirty="0" smtClean="0"/>
              <a:t>You liberty is a good thing, but clean and good becomes evil when it is done in offence.</a:t>
            </a:r>
          </a:p>
          <a:p>
            <a:r>
              <a:rPr lang="en-US" dirty="0" smtClean="0"/>
              <a:t>1 Timothy 4:4  For every creature of God </a:t>
            </a:r>
            <a:r>
              <a:rPr lang="en-US" i="1" dirty="0" smtClean="0"/>
              <a:t>is</a:t>
            </a:r>
            <a:r>
              <a:rPr lang="en-US" dirty="0" smtClean="0"/>
              <a:t> good, and nothing to be refused, if it be received with thanksgiving:</a:t>
            </a:r>
          </a:p>
          <a:p>
            <a:pPr lvl="1"/>
            <a:r>
              <a:rPr lang="en-US" dirty="0" smtClean="0"/>
              <a:t>All things are good, all things are clean.</a:t>
            </a:r>
          </a:p>
          <a:p>
            <a:pPr lvl="2"/>
            <a:r>
              <a:rPr lang="en-US" dirty="0" smtClean="0"/>
              <a:t>If you know it is clean. </a:t>
            </a:r>
          </a:p>
          <a:p>
            <a:pPr lvl="2"/>
            <a:r>
              <a:rPr lang="en-US" dirty="0" smtClean="0"/>
              <a:t>If you are thankful for God’s provision. </a:t>
            </a:r>
          </a:p>
          <a:p>
            <a:pPr lvl="2"/>
            <a:r>
              <a:rPr lang="en-US" dirty="0" smtClean="0"/>
              <a:t>If you are not putting your liberty ahead of another’s profit.</a:t>
            </a:r>
          </a:p>
          <a:p>
            <a:endParaRPr lang="en-US" dirty="0"/>
          </a:p>
          <a:p>
            <a:pPr lvl="1"/>
            <a:endParaRPr lang="en-US" dirty="0"/>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42</a:t>
            </a:fld>
            <a:endParaRPr lang="en-US"/>
          </a:p>
        </p:txBody>
      </p:sp>
    </p:spTree>
    <p:extLst>
      <p:ext uri="{BB962C8B-B14F-4D97-AF65-F5344CB8AC3E}">
        <p14:creationId xmlns:p14="http://schemas.microsoft.com/office/powerpoint/2010/main" val="17988516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Romans 14:17  For the kingdom of God is not meat and drink; but righteousness, and peace, and joy in the Holy Ghost.</a:t>
            </a:r>
          </a:p>
          <a:p>
            <a:r>
              <a:rPr lang="en-US" dirty="0" smtClean="0"/>
              <a:t>Romans </a:t>
            </a:r>
            <a:r>
              <a:rPr lang="en-US" dirty="0"/>
              <a:t>14:18  For he that </a:t>
            </a:r>
            <a:r>
              <a:rPr lang="en-US" u="sng" dirty="0"/>
              <a:t>in these things</a:t>
            </a:r>
            <a:r>
              <a:rPr lang="en-US" dirty="0"/>
              <a:t> </a:t>
            </a:r>
            <a:r>
              <a:rPr lang="en-US" dirty="0" err="1"/>
              <a:t>serveth</a:t>
            </a:r>
            <a:r>
              <a:rPr lang="en-US" dirty="0"/>
              <a:t> Christ </a:t>
            </a:r>
            <a:r>
              <a:rPr lang="en-US" i="1" dirty="0"/>
              <a:t>is</a:t>
            </a:r>
            <a:r>
              <a:rPr lang="en-US" dirty="0"/>
              <a:t> acceptable to God, and approved of men</a:t>
            </a:r>
            <a:r>
              <a:rPr lang="en-US" dirty="0" smtClean="0"/>
              <a:t>.</a:t>
            </a:r>
          </a:p>
          <a:p>
            <a:pPr lvl="1"/>
            <a:r>
              <a:rPr lang="en-US" dirty="0" smtClean="0"/>
              <a:t>What things? Edifying and benefiting the brethren.</a:t>
            </a:r>
          </a:p>
          <a:p>
            <a:pPr lvl="1"/>
            <a:r>
              <a:rPr lang="en-US" dirty="0" smtClean="0"/>
              <a:t>Put your meat (liberty) aside if it means another will be offended.</a:t>
            </a:r>
          </a:p>
          <a:p>
            <a:r>
              <a:rPr lang="en-US" dirty="0" smtClean="0"/>
              <a:t>Romans </a:t>
            </a:r>
            <a:r>
              <a:rPr lang="en-US" dirty="0"/>
              <a:t>14:19  Let us therefore follow after the things which make for peace, and things wherewith </a:t>
            </a:r>
            <a:r>
              <a:rPr lang="en-US" u="sng" dirty="0"/>
              <a:t>one may edify another</a:t>
            </a:r>
            <a:r>
              <a:rPr lang="en-US" dirty="0"/>
              <a:t>.</a:t>
            </a:r>
          </a:p>
          <a:p>
            <a:r>
              <a:rPr lang="en-US" dirty="0" smtClean="0"/>
              <a:t>Romans </a:t>
            </a:r>
            <a:r>
              <a:rPr lang="en-US" dirty="0"/>
              <a:t>14:20  For meat destroy not the work of God. </a:t>
            </a:r>
            <a:r>
              <a:rPr lang="en-US" u="sng" dirty="0"/>
              <a:t>All things indeed </a:t>
            </a:r>
            <a:r>
              <a:rPr lang="en-US" i="1" u="sng" dirty="0"/>
              <a:t>are</a:t>
            </a:r>
            <a:r>
              <a:rPr lang="en-US" u="sng" dirty="0"/>
              <a:t> pure</a:t>
            </a:r>
            <a:r>
              <a:rPr lang="en-US" dirty="0"/>
              <a:t>; but </a:t>
            </a:r>
            <a:r>
              <a:rPr lang="en-US" i="1" dirty="0"/>
              <a:t>it is</a:t>
            </a:r>
            <a:r>
              <a:rPr lang="en-US" dirty="0"/>
              <a:t> evil for that man who </a:t>
            </a:r>
            <a:r>
              <a:rPr lang="en-US" dirty="0" err="1"/>
              <a:t>eateth</a:t>
            </a:r>
            <a:r>
              <a:rPr lang="en-US" dirty="0"/>
              <a:t> with offence</a:t>
            </a:r>
            <a:r>
              <a:rPr lang="en-US" dirty="0" smtClean="0"/>
              <a:t>.</a:t>
            </a:r>
          </a:p>
          <a:p>
            <a:pPr lvl="1"/>
            <a:r>
              <a:rPr lang="en-US" dirty="0" smtClean="0"/>
              <a:t>Partaking becomes evil when offence comes.</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43</a:t>
            </a:fld>
            <a:endParaRPr lang="en-US"/>
          </a:p>
        </p:txBody>
      </p:sp>
    </p:spTree>
    <p:extLst>
      <p:ext uri="{BB962C8B-B14F-4D97-AF65-F5344CB8AC3E}">
        <p14:creationId xmlns:p14="http://schemas.microsoft.com/office/powerpoint/2010/main" val="2091946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14:21  </a:t>
            </a:r>
            <a:r>
              <a:rPr lang="en-US" i="1" dirty="0"/>
              <a:t>It is</a:t>
            </a:r>
            <a:r>
              <a:rPr lang="en-US" dirty="0"/>
              <a:t> good neither to eat flesh, nor to drink wine, nor </a:t>
            </a:r>
            <a:r>
              <a:rPr lang="en-US" i="1" dirty="0"/>
              <a:t>any thing</a:t>
            </a:r>
            <a:r>
              <a:rPr lang="en-US" dirty="0"/>
              <a:t> whereby thy brother </a:t>
            </a:r>
            <a:r>
              <a:rPr lang="en-US" dirty="0" err="1"/>
              <a:t>stumbleth</a:t>
            </a:r>
            <a:r>
              <a:rPr lang="en-US" dirty="0"/>
              <a:t>, or is offended, or is made weak.</a:t>
            </a:r>
          </a:p>
          <a:p>
            <a:r>
              <a:rPr lang="en-US" dirty="0" smtClean="0"/>
              <a:t>Romans </a:t>
            </a:r>
            <a:r>
              <a:rPr lang="en-US" dirty="0"/>
              <a:t>14:22  Hast thou faith? </a:t>
            </a:r>
            <a:r>
              <a:rPr lang="en-US" u="sng" dirty="0"/>
              <a:t>have </a:t>
            </a:r>
            <a:r>
              <a:rPr lang="en-US" i="1" u="sng" dirty="0"/>
              <a:t>it</a:t>
            </a:r>
            <a:r>
              <a:rPr lang="en-US" u="sng" dirty="0"/>
              <a:t> to thyself before God</a:t>
            </a:r>
            <a:r>
              <a:rPr lang="en-US" dirty="0"/>
              <a:t>. Happy </a:t>
            </a:r>
            <a:r>
              <a:rPr lang="en-US" i="1" dirty="0"/>
              <a:t>is</a:t>
            </a:r>
            <a:r>
              <a:rPr lang="en-US" dirty="0"/>
              <a:t> </a:t>
            </a:r>
            <a:r>
              <a:rPr lang="en-US" u="sng" dirty="0"/>
              <a:t>he that </a:t>
            </a:r>
            <a:r>
              <a:rPr lang="en-US" u="sng" dirty="0" err="1"/>
              <a:t>condemneth</a:t>
            </a:r>
            <a:r>
              <a:rPr lang="en-US" u="sng" dirty="0"/>
              <a:t> not himself</a:t>
            </a:r>
            <a:r>
              <a:rPr lang="en-US" dirty="0"/>
              <a:t> in that thing which he </a:t>
            </a:r>
            <a:r>
              <a:rPr lang="en-US" dirty="0" err="1"/>
              <a:t>alloweth</a:t>
            </a:r>
            <a:r>
              <a:rPr lang="en-US" dirty="0" smtClean="0"/>
              <a:t>.</a:t>
            </a:r>
          </a:p>
          <a:p>
            <a:pPr lvl="1"/>
            <a:r>
              <a:rPr lang="en-US" dirty="0" smtClean="0"/>
              <a:t>Your liberty is for you, before God. Give thanks for your liberty.</a:t>
            </a:r>
          </a:p>
          <a:p>
            <a:pPr lvl="1"/>
            <a:r>
              <a:rPr lang="en-US" dirty="0"/>
              <a:t>Ask no questions, but then if you am made to know that your liberty causes a brother to be hindered, don’t do it IN FRONT OF that person.</a:t>
            </a:r>
          </a:p>
          <a:p>
            <a:pPr lvl="1"/>
            <a:r>
              <a:rPr lang="en-US" dirty="0" smtClean="0"/>
              <a:t>When your conscience condemns you, you are fighting against God.</a:t>
            </a:r>
          </a:p>
          <a:p>
            <a:pPr lvl="1"/>
            <a:r>
              <a:rPr lang="en-US" dirty="0" smtClean="0"/>
              <a:t>If you have no doubt that you are free in that thing, it is allowed. And your liberty can make you happy.</a:t>
            </a:r>
          </a:p>
          <a:p>
            <a:r>
              <a:rPr lang="en-US" dirty="0" smtClean="0"/>
              <a:t>Romans </a:t>
            </a:r>
            <a:r>
              <a:rPr lang="en-US" dirty="0"/>
              <a:t>14:23  And he that </a:t>
            </a:r>
            <a:r>
              <a:rPr lang="en-US" dirty="0" err="1"/>
              <a:t>doubteth</a:t>
            </a:r>
            <a:r>
              <a:rPr lang="en-US" dirty="0"/>
              <a:t> is damned if he eat, because </a:t>
            </a:r>
            <a:r>
              <a:rPr lang="en-US" i="1" dirty="0"/>
              <a:t>he </a:t>
            </a:r>
            <a:r>
              <a:rPr lang="en-US" i="1" dirty="0" err="1"/>
              <a:t>eateth</a:t>
            </a:r>
            <a:r>
              <a:rPr lang="en-US" dirty="0"/>
              <a:t> not of faith: for whatsoever </a:t>
            </a:r>
            <a:r>
              <a:rPr lang="en-US" i="1" dirty="0"/>
              <a:t>is</a:t>
            </a:r>
            <a:r>
              <a:rPr lang="en-US" dirty="0"/>
              <a:t> not of faith is sin.</a:t>
            </a:r>
          </a:p>
          <a:p>
            <a:pPr lvl="1"/>
            <a:r>
              <a:rPr lang="en-US" dirty="0" smtClean="0"/>
              <a:t>Eating with offence.</a:t>
            </a:r>
          </a:p>
          <a:p>
            <a:pPr lvl="1"/>
            <a:r>
              <a:rPr lang="en-US" dirty="0" smtClean="0"/>
              <a:t>Conscience condemns.</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44</a:t>
            </a:fld>
            <a:endParaRPr lang="en-US"/>
          </a:p>
        </p:txBody>
      </p:sp>
    </p:spTree>
    <p:extLst>
      <p:ext uri="{BB962C8B-B14F-4D97-AF65-F5344CB8AC3E}">
        <p14:creationId xmlns:p14="http://schemas.microsoft.com/office/powerpoint/2010/main" val="19857162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15:1-3  We then that are strong ought to bear </a:t>
            </a:r>
            <a:r>
              <a:rPr lang="en-US" b="1" u="sng" dirty="0"/>
              <a:t>the infirmities</a:t>
            </a:r>
            <a:r>
              <a:rPr lang="en-US" dirty="0"/>
              <a:t> of the weak, and </a:t>
            </a:r>
            <a:r>
              <a:rPr lang="en-US" u="sng" dirty="0"/>
              <a:t>not to please ourselves</a:t>
            </a:r>
            <a:r>
              <a:rPr lang="en-US" dirty="0"/>
              <a:t>.  2  </a:t>
            </a:r>
            <a:r>
              <a:rPr lang="en-US" u="sng" dirty="0"/>
              <a:t>Let every one of us please his </a:t>
            </a:r>
            <a:r>
              <a:rPr lang="en-US" u="sng" dirty="0" err="1"/>
              <a:t>neighbour</a:t>
            </a:r>
            <a:r>
              <a:rPr lang="en-US" u="sng" dirty="0"/>
              <a:t> for his good to edification</a:t>
            </a:r>
            <a:r>
              <a:rPr lang="en-US" dirty="0"/>
              <a:t>.  3  For even Christ pleased not himself; but, as it is written, The reproaches of them that reproached thee fell on me</a:t>
            </a:r>
            <a:r>
              <a:rPr lang="en-US" dirty="0" smtClean="0"/>
              <a:t>.</a:t>
            </a:r>
          </a:p>
          <a:p>
            <a:pPr lvl="1"/>
            <a:r>
              <a:rPr lang="en-US" dirty="0" smtClean="0"/>
              <a:t>Liberty is not about pleasing ourselves. We were not made free from sin to live in sin.</a:t>
            </a:r>
          </a:p>
          <a:p>
            <a:pPr lvl="1"/>
            <a:r>
              <a:rPr lang="en-US" dirty="0" smtClean="0"/>
              <a:t>We should not please ourselves, but God and the brethren FOR edification.</a:t>
            </a:r>
          </a:p>
          <a:p>
            <a:pPr lvl="1"/>
            <a:r>
              <a:rPr lang="en-US" dirty="0" smtClean="0"/>
              <a:t>We ought to bear </a:t>
            </a:r>
            <a:r>
              <a:rPr lang="en-US" u="sng" dirty="0" smtClean="0"/>
              <a:t>the infirmities</a:t>
            </a:r>
            <a:r>
              <a:rPr lang="en-US" dirty="0" smtClean="0"/>
              <a:t> of the weak. </a:t>
            </a:r>
          </a:p>
          <a:p>
            <a:pPr lvl="2"/>
            <a:r>
              <a:rPr lang="en-US" dirty="0" smtClean="0"/>
              <a:t>That </a:t>
            </a:r>
            <a:r>
              <a:rPr lang="en-US" dirty="0"/>
              <a:t>doesn’t mean we should oppress ourselves.</a:t>
            </a:r>
          </a:p>
          <a:p>
            <a:pPr marL="0" indent="0">
              <a:buNone/>
            </a:pPr>
            <a:r>
              <a:rPr lang="en-US" u="sng" dirty="0" smtClean="0">
                <a:solidFill>
                  <a:schemeClr val="bg1">
                    <a:lumMod val="50000"/>
                  </a:schemeClr>
                </a:solidFill>
              </a:rPr>
              <a:t>Summary</a:t>
            </a:r>
          </a:p>
          <a:p>
            <a:pPr lvl="1"/>
            <a:r>
              <a:rPr lang="en-US" dirty="0" smtClean="0"/>
              <a:t>No where does the Bible say to obey another’s conscience when they judge you.</a:t>
            </a:r>
          </a:p>
          <a:p>
            <a:pPr lvl="1"/>
            <a:r>
              <a:rPr lang="en-US" dirty="0" smtClean="0"/>
              <a:t>No where does it say that my liberty should be taken away because there might be a weak brother about. What then would be the point of liberty?</a:t>
            </a:r>
            <a:endParaRPr lang="en-US" dirty="0"/>
          </a:p>
          <a:p>
            <a:pPr lvl="1"/>
            <a:r>
              <a:rPr lang="en-US" dirty="0" smtClean="0"/>
              <a:t>But if I know, I should edify and profit (expedient) the soul and conscience of the weaker man (brother or neighbor).</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45</a:t>
            </a:fld>
            <a:endParaRPr lang="en-US"/>
          </a:p>
        </p:txBody>
      </p:sp>
    </p:spTree>
    <p:extLst>
      <p:ext uri="{BB962C8B-B14F-4D97-AF65-F5344CB8AC3E}">
        <p14:creationId xmlns:p14="http://schemas.microsoft.com/office/powerpoint/2010/main" val="3659225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98480</TotalTime>
  <Words>5621</Words>
  <Application>Microsoft Office PowerPoint</Application>
  <PresentationFormat>Widescreen</PresentationFormat>
  <Paragraphs>300</Paragraphs>
  <Slides>45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Calibri Light</vt:lpstr>
      <vt:lpstr>Office Theme</vt:lpstr>
      <vt:lpstr>Offending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Liberty vs Offences</vt:lpstr>
      <vt:lpstr>Romans 14</vt:lpstr>
      <vt:lpstr>PowerPoint Presentation</vt:lpstr>
      <vt:lpstr>PowerPoint Presentation</vt:lpstr>
      <vt:lpstr>PowerPoint Presentation</vt:lpstr>
      <vt:lpstr>1 Corinthians 8</vt:lpstr>
      <vt:lpstr>PowerPoint Presentation</vt:lpstr>
      <vt:lpstr>PowerPoint Presentation</vt:lpstr>
      <vt:lpstr>PowerPoint Presentation</vt:lpstr>
      <vt:lpstr>PowerPoint Presentation</vt:lpstr>
      <vt:lpstr>Take-Aways</vt:lpstr>
      <vt:lpstr>PowerPoint Presentation</vt:lpstr>
      <vt:lpstr>PowerPoint Presentation</vt:lpstr>
      <vt:lpstr>Summary</vt:lpstr>
      <vt:lpstr>PowerPoint Presentation</vt:lpstr>
      <vt:lpstr>PowerPoint Presentation</vt:lpstr>
      <vt:lpstr>Back-up Stuff</vt:lpstr>
      <vt:lpstr>Liberty and Offence</vt:lpstr>
      <vt:lpstr>PowerPoint Presentation</vt:lpstr>
      <vt:lpstr>1 Corinthians 10</vt:lpstr>
      <vt:lpstr>PowerPoint Presentation</vt:lpstr>
      <vt:lpstr>PowerPoint Presentation</vt:lpstr>
      <vt:lpstr>PowerPoint Presentation</vt:lpstr>
      <vt:lpstr>PowerPoint Presentation</vt:lpstr>
      <vt:lpstr>Romans 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540</cp:revision>
  <dcterms:created xsi:type="dcterms:W3CDTF">2014-09-28T12:52:46Z</dcterms:created>
  <dcterms:modified xsi:type="dcterms:W3CDTF">2015-03-29T14:04:39Z</dcterms:modified>
</cp:coreProperties>
</file>