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9"/>
  </p:notesMasterIdLst>
  <p:sldIdLst>
    <p:sldId id="256" r:id="rId2"/>
    <p:sldId id="417" r:id="rId3"/>
    <p:sldId id="421" r:id="rId4"/>
    <p:sldId id="422" r:id="rId5"/>
    <p:sldId id="424" r:id="rId6"/>
    <p:sldId id="423" r:id="rId7"/>
    <p:sldId id="425" r:id="rId8"/>
    <p:sldId id="426" r:id="rId9"/>
    <p:sldId id="418" r:id="rId10"/>
    <p:sldId id="419" r:id="rId11"/>
    <p:sldId id="427" r:id="rId12"/>
    <p:sldId id="420" r:id="rId13"/>
    <p:sldId id="428" r:id="rId14"/>
    <p:sldId id="429" r:id="rId15"/>
    <p:sldId id="430" r:id="rId16"/>
    <p:sldId id="431" r:id="rId17"/>
    <p:sldId id="432" r:id="rId18"/>
    <p:sldId id="433" r:id="rId19"/>
    <p:sldId id="434" r:id="rId20"/>
    <p:sldId id="435" r:id="rId21"/>
    <p:sldId id="436" r:id="rId22"/>
    <p:sldId id="437" r:id="rId23"/>
    <p:sldId id="438" r:id="rId24"/>
    <p:sldId id="439" r:id="rId25"/>
    <p:sldId id="442" r:id="rId26"/>
    <p:sldId id="443" r:id="rId27"/>
    <p:sldId id="441"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96" autoAdjust="0"/>
    <p:restoredTop sz="94660"/>
  </p:normalViewPr>
  <p:slideViewPr>
    <p:cSldViewPr snapToGrid="0">
      <p:cViewPr varScale="1">
        <p:scale>
          <a:sx n="71" d="100"/>
          <a:sy n="71" d="100"/>
        </p:scale>
        <p:origin x="45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E12F9F-73D0-48B2-ACE1-C5E057628077}" type="datetimeFigureOut">
              <a:rPr lang="en-US" smtClean="0"/>
              <a:t>4/5/2015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BE66A5-C4A5-4D92-AD7A-6320CFC5E776}" type="slidenum">
              <a:rPr lang="en-US" smtClean="0"/>
              <a:t>‹#›</a:t>
            </a:fld>
            <a:endParaRPr lang="en-US"/>
          </a:p>
        </p:txBody>
      </p:sp>
    </p:spTree>
    <p:extLst>
      <p:ext uri="{BB962C8B-B14F-4D97-AF65-F5344CB8AC3E}">
        <p14:creationId xmlns:p14="http://schemas.microsoft.com/office/powerpoint/2010/main" val="3142250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BE66A5-C4A5-4D92-AD7A-6320CFC5E776}" type="slidenum">
              <a:rPr lang="en-US" smtClean="0"/>
              <a:t>1</a:t>
            </a:fld>
            <a:endParaRPr lang="en-US" dirty="0"/>
          </a:p>
        </p:txBody>
      </p:sp>
    </p:spTree>
    <p:extLst>
      <p:ext uri="{BB962C8B-B14F-4D97-AF65-F5344CB8AC3E}">
        <p14:creationId xmlns:p14="http://schemas.microsoft.com/office/powerpoint/2010/main" val="2338107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0C90DC-11A1-4D3D-84DC-563AA8A1307B}" type="datetime1">
              <a:rPr lang="en-US" smtClean="0"/>
              <a:t>4/5/2015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306834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64067"/>
            <a:ext cx="10515600" cy="6053666"/>
          </a:xfrm>
        </p:spPr>
        <p:txBody>
          <a:bodyPr/>
          <a:lstStyle>
            <a:lvl2pPr marL="744520" indent="-287331">
              <a:buFont typeface="Calibri" panose="020F0502020204030204" pitchFamily="34" charset="0"/>
              <a:buChar char="‒"/>
              <a:defRPr sz="2000">
                <a:solidFill>
                  <a:schemeClr val="bg1">
                    <a:lumMod val="50000"/>
                  </a:schemeClr>
                </a:solidFill>
              </a:defRPr>
            </a:lvl2pPr>
            <a:lvl3pPr marL="1262031" indent="-347654">
              <a:buFont typeface="+mj-lt"/>
              <a:buAutoNum type="arabicPeriod"/>
              <a:defRPr sz="1600">
                <a:solidFill>
                  <a:schemeClr val="bg1">
                    <a:lumMod val="50000"/>
                  </a:schemeClr>
                </a:solidFill>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B1447DD8-E7A5-4F42-AABD-D847A96248D9}" type="datetime1">
              <a:rPr lang="en-US" smtClean="0"/>
              <a:t>4/5/2015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016109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059AC9-CFD3-47A2-8646-D827F383DD39}" type="datetime1">
              <a:rPr lang="en-US" smtClean="0"/>
              <a:t>4/5/2015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982190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D9087F-33A4-4471-A179-CF50B8DE0651}" type="datetime1">
              <a:rPr lang="en-US" smtClean="0"/>
              <a:t>4/5/2015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802775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52FC55-D18F-4148-93B8-95E22D902575}" type="datetime1">
              <a:rPr lang="en-US" smtClean="0"/>
              <a:t>4/5/2015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86301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46659E-5604-4DA8-81A0-6E298BCC8147}" type="datetime1">
              <a:rPr lang="en-US" smtClean="0"/>
              <a:t>4/5/2015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885483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6DF759-5183-4D43-9C31-73B6CD05FD3D}" type="datetime1">
              <a:rPr lang="en-US" smtClean="0"/>
              <a:t>4/5/2015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941349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8A35FF-DB7B-4F5A-8CAF-2F51B8308F67}" type="datetime1">
              <a:rPr lang="en-US" smtClean="0"/>
              <a:t>4/5/2015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468076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9"/>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B4A74B-B6FE-45F4-9752-E850E2AFEAE5}" type="datetime1">
              <a:rPr lang="en-US" smtClean="0"/>
              <a:t>4/5/2015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546425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8FCC02-B125-48CD-AA3F-63014D7CAC59}" type="datetime1">
              <a:rPr lang="en-US" smtClean="0"/>
              <a:t>4/5/2015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01300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23E7A0-07FF-4C87-9070-D1F1A1F38BFD}" type="datetime1">
              <a:rPr lang="en-US" smtClean="0"/>
              <a:t>4/5/2015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17456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A5874E-8C2D-41FC-B25F-89567AFE5BB5}" type="datetime1">
              <a:rPr lang="en-US" smtClean="0"/>
              <a:t>4/5/2015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C059E-16DE-4C0D-A377-2C3D2DE09514}" type="slidenum">
              <a:rPr lang="en-US" smtClean="0"/>
              <a:t>‹#›</a:t>
            </a:fld>
            <a:endParaRPr lang="en-US"/>
          </a:p>
        </p:txBody>
      </p:sp>
    </p:spTree>
    <p:extLst>
      <p:ext uri="{BB962C8B-B14F-4D97-AF65-F5344CB8AC3E}">
        <p14:creationId xmlns:p14="http://schemas.microsoft.com/office/powerpoint/2010/main" val="3184998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377" rtl="0" eaLnBrk="1" latinLnBrk="0" hangingPunct="1">
        <a:lnSpc>
          <a:spcPct val="90000"/>
        </a:lnSpc>
        <a:spcBef>
          <a:spcPct val="0"/>
        </a:spcBef>
        <a:buNone/>
        <a:defRPr sz="4400" kern="1200">
          <a:solidFill>
            <a:schemeClr val="accent5">
              <a:lumMod val="75000"/>
            </a:schemeClr>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accent5">
              <a:lumMod val="75000"/>
            </a:schemeClr>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accent5">
              <a:lumMod val="75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Idolatry</a:t>
            </a:r>
            <a:endParaRPr lang="en-US" sz="9600"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9172868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Leviticus 26:1  Ye shall make you no idols nor graven image, neither rear you up a standing image, neither shall ye set up any image of stone in your land, to bow down unto it: for I am the LORD your God.</a:t>
            </a:r>
          </a:p>
          <a:p>
            <a:r>
              <a:rPr lang="en-US" dirty="0"/>
              <a:t>Psalms 106:36  And they served their idols: </a:t>
            </a:r>
            <a:r>
              <a:rPr lang="en-US" u="sng" dirty="0"/>
              <a:t>which were a snare unto them</a:t>
            </a:r>
            <a:r>
              <a:rPr lang="en-US" dirty="0"/>
              <a:t>.</a:t>
            </a:r>
          </a:p>
          <a:p>
            <a:pPr lvl="1"/>
            <a:r>
              <a:rPr lang="en-US" dirty="0" smtClean="0"/>
              <a:t>A </a:t>
            </a:r>
            <a:r>
              <a:rPr lang="en-US" dirty="0"/>
              <a:t>trap. Why? What’s wrong with idols? </a:t>
            </a:r>
            <a:r>
              <a:rPr lang="en-US" dirty="0" smtClean="0"/>
              <a:t>What’s the big deal?</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a:t>
            </a:fld>
            <a:endParaRPr lang="en-US"/>
          </a:p>
        </p:txBody>
      </p:sp>
    </p:spTree>
    <p:extLst>
      <p:ext uri="{BB962C8B-B14F-4D97-AF65-F5344CB8AC3E}">
        <p14:creationId xmlns:p14="http://schemas.microsoft.com/office/powerpoint/2010/main" val="1549532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Revelation </a:t>
            </a:r>
            <a:r>
              <a:rPr lang="en-US" dirty="0"/>
              <a:t>9:20  And the rest of the men which were not killed by these plagues yet repented not of the works of their hands, that they should not </a:t>
            </a:r>
            <a:r>
              <a:rPr lang="en-US" u="sng" dirty="0"/>
              <a:t>worship devils</a:t>
            </a:r>
            <a:r>
              <a:rPr lang="en-US" dirty="0"/>
              <a:t>, and idols of gold, and silver, and brass, and stone, and of wood: which neither can see, nor hear, nor walk:</a:t>
            </a:r>
          </a:p>
          <a:p>
            <a:pPr lvl="1"/>
            <a:r>
              <a:rPr lang="en-US" dirty="0"/>
              <a:t>Idolatry… Worshipping devils!</a:t>
            </a:r>
          </a:p>
          <a:p>
            <a:r>
              <a:rPr lang="en-US" dirty="0"/>
              <a:t>1 Corinthians 10:19-21  What say I then? that the idol is any thing, or that which is offered in sacrifice to idols is any thing?  20  But I say, that the things which the Gentiles sacrifice, </a:t>
            </a:r>
            <a:r>
              <a:rPr lang="en-US" u="sng" dirty="0"/>
              <a:t>they sacrifice to devils</a:t>
            </a:r>
            <a:r>
              <a:rPr lang="en-US" dirty="0"/>
              <a:t>, and not to God: and I would not that ye should have </a:t>
            </a:r>
            <a:r>
              <a:rPr lang="en-US" u="sng" dirty="0"/>
              <a:t>fellowship with devils</a:t>
            </a:r>
            <a:r>
              <a:rPr lang="en-US" dirty="0"/>
              <a:t>.  21  </a:t>
            </a:r>
            <a:r>
              <a:rPr lang="en-US" u="sng" dirty="0"/>
              <a:t>Ye cannot drink the cup of the Lord, and the cup of devils</a:t>
            </a:r>
            <a:r>
              <a:rPr lang="en-US" dirty="0"/>
              <a:t>: ye cannot be partakers of the Lord's table, and of the table of devils.</a:t>
            </a:r>
          </a:p>
          <a:p>
            <a:pPr lvl="1"/>
            <a:r>
              <a:rPr lang="en-US" dirty="0" smtClean="0"/>
              <a:t>The idol is nothing, but its what your heart/conscience sees. </a:t>
            </a:r>
          </a:p>
          <a:p>
            <a:pPr lvl="1"/>
            <a:r>
              <a:rPr lang="en-US" dirty="0" smtClean="0"/>
              <a:t>Don’t even take the gold/silver that is on them.</a:t>
            </a:r>
          </a:p>
          <a:p>
            <a:pPr lvl="1"/>
            <a:r>
              <a:rPr lang="en-US" dirty="0" smtClean="0"/>
              <a:t>You </a:t>
            </a:r>
            <a:r>
              <a:rPr lang="en-US" dirty="0"/>
              <a:t>are fellowshipping with devils. </a:t>
            </a:r>
          </a:p>
          <a:p>
            <a:pPr lvl="1"/>
            <a:r>
              <a:rPr lang="en-US" dirty="0"/>
              <a:t>It blocks from serving the Lord. And only move in one direction in the spiritual battle.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a:t>
            </a:fld>
            <a:endParaRPr lang="en-US"/>
          </a:p>
        </p:txBody>
      </p:sp>
    </p:spTree>
    <p:extLst>
      <p:ext uri="{BB962C8B-B14F-4D97-AF65-F5344CB8AC3E}">
        <p14:creationId xmlns:p14="http://schemas.microsoft.com/office/powerpoint/2010/main" val="3281066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Ezekiel 20:31  For when ye offer your gifts, when ye make your sons to pass through the fire, ye pollute yourselves with all your idols, even unto this day: and shall I be enquired of by you, O house of Israel? As I live, saith the Lord GOD, </a:t>
            </a:r>
            <a:r>
              <a:rPr lang="en-US" u="sng" dirty="0"/>
              <a:t>I will not be enquired of by you</a:t>
            </a:r>
            <a:r>
              <a:rPr lang="en-US" dirty="0"/>
              <a:t>.</a:t>
            </a:r>
          </a:p>
          <a:p>
            <a:pPr lvl="1"/>
            <a:r>
              <a:rPr lang="en-US" dirty="0"/>
              <a:t>God will turn away his ear from you.</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a:t>
            </a:fld>
            <a:endParaRPr lang="en-US"/>
          </a:p>
        </p:txBody>
      </p:sp>
    </p:spTree>
    <p:extLst>
      <p:ext uri="{BB962C8B-B14F-4D97-AF65-F5344CB8AC3E}">
        <p14:creationId xmlns:p14="http://schemas.microsoft.com/office/powerpoint/2010/main" val="3001531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Ezekiel </a:t>
            </a:r>
            <a:r>
              <a:rPr lang="en-US" dirty="0" smtClean="0"/>
              <a:t>14:6-8 Therefore </a:t>
            </a:r>
            <a:r>
              <a:rPr lang="en-US" dirty="0"/>
              <a:t>say unto the house of Israel, Thus saith the Lord GOD; Repent, and turn yourselves from your idols; and turn away your faces from all your abominations.  7  For every one of the house of Israel, or of the stranger that </a:t>
            </a:r>
            <a:r>
              <a:rPr lang="en-US" dirty="0" err="1"/>
              <a:t>sojourneth</a:t>
            </a:r>
            <a:r>
              <a:rPr lang="en-US" dirty="0"/>
              <a:t> in Israel, which </a:t>
            </a:r>
            <a:r>
              <a:rPr lang="en-US" dirty="0" err="1"/>
              <a:t>separateth</a:t>
            </a:r>
            <a:r>
              <a:rPr lang="en-US" dirty="0"/>
              <a:t> himself from me, and </a:t>
            </a:r>
            <a:r>
              <a:rPr lang="en-US" dirty="0" err="1"/>
              <a:t>setteth</a:t>
            </a:r>
            <a:r>
              <a:rPr lang="en-US" dirty="0"/>
              <a:t> up his idols in his heart, and </a:t>
            </a:r>
            <a:r>
              <a:rPr lang="en-US" u="sng" dirty="0" err="1"/>
              <a:t>putteth</a:t>
            </a:r>
            <a:r>
              <a:rPr lang="en-US" u="sng" dirty="0"/>
              <a:t> the </a:t>
            </a:r>
            <a:r>
              <a:rPr lang="en-US" u="sng" dirty="0" err="1"/>
              <a:t>stumblingblock</a:t>
            </a:r>
            <a:r>
              <a:rPr lang="en-US" u="sng" dirty="0"/>
              <a:t> of his iniquity before his face</a:t>
            </a:r>
            <a:r>
              <a:rPr lang="en-US" dirty="0"/>
              <a:t>, and cometh to a prophet to enquire of him concerning me; I the LORD will answer him by myself:  8  </a:t>
            </a:r>
            <a:r>
              <a:rPr lang="en-US" u="sng" dirty="0"/>
              <a:t>And I will set my face against that man</a:t>
            </a:r>
            <a:r>
              <a:rPr lang="en-US" dirty="0"/>
              <a:t>, and will make him a sign and a proverb, and I will cut him off from the midst of my people; and </a:t>
            </a:r>
            <a:r>
              <a:rPr lang="en-US" u="sng" dirty="0"/>
              <a:t>ye shall know that I am the LORD</a:t>
            </a:r>
            <a:r>
              <a:rPr lang="en-US" dirty="0"/>
              <a:t>.</a:t>
            </a:r>
          </a:p>
          <a:p>
            <a:pPr lvl="1"/>
            <a:r>
              <a:rPr lang="en-US" dirty="0"/>
              <a:t>Idolatry is the definition of an offence.</a:t>
            </a:r>
          </a:p>
          <a:p>
            <a:pPr lvl="1"/>
            <a:r>
              <a:rPr lang="en-US" dirty="0"/>
              <a:t>If you fight against God, and vex his Spirit, he will turn and fight against you.</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a:t>
            </a:fld>
            <a:endParaRPr lang="en-US"/>
          </a:p>
        </p:txBody>
      </p:sp>
    </p:spTree>
    <p:extLst>
      <p:ext uri="{BB962C8B-B14F-4D97-AF65-F5344CB8AC3E}">
        <p14:creationId xmlns:p14="http://schemas.microsoft.com/office/powerpoint/2010/main" val="1942724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Ezekiel 14:3-5  Son </a:t>
            </a:r>
            <a:r>
              <a:rPr lang="en-US" dirty="0"/>
              <a:t>of man, these men have set up their idols in their heart, and put the </a:t>
            </a:r>
            <a:r>
              <a:rPr lang="en-US" dirty="0" err="1"/>
              <a:t>stumblingblock</a:t>
            </a:r>
            <a:r>
              <a:rPr lang="en-US" dirty="0"/>
              <a:t> of their iniquity before their face: should I be enquired of at all by them?  4  Therefore speak unto them, and say unto them, Thus saith the Lord GOD; Every man of the house of Israel that </a:t>
            </a:r>
            <a:r>
              <a:rPr lang="en-US" dirty="0" err="1"/>
              <a:t>setteth</a:t>
            </a:r>
            <a:r>
              <a:rPr lang="en-US" dirty="0"/>
              <a:t> up his </a:t>
            </a:r>
            <a:r>
              <a:rPr lang="en-US" u="sng" dirty="0"/>
              <a:t>idols in his heart</a:t>
            </a:r>
            <a:r>
              <a:rPr lang="en-US" dirty="0"/>
              <a:t>, and </a:t>
            </a:r>
            <a:r>
              <a:rPr lang="en-US" u="sng" dirty="0" err="1"/>
              <a:t>putteth</a:t>
            </a:r>
            <a:r>
              <a:rPr lang="en-US" u="sng" dirty="0"/>
              <a:t> the </a:t>
            </a:r>
            <a:r>
              <a:rPr lang="en-US" u="sng" dirty="0" err="1"/>
              <a:t>stumblingblock</a:t>
            </a:r>
            <a:r>
              <a:rPr lang="en-US" u="sng" dirty="0"/>
              <a:t> of his iniquity before his face</a:t>
            </a:r>
            <a:r>
              <a:rPr lang="en-US" dirty="0"/>
              <a:t>, and cometh to the prophet; I the LORD will answer him that cometh according to the multitude of his idols;  5  That I may take the house of Israel in their own heart, because </a:t>
            </a:r>
            <a:r>
              <a:rPr lang="en-US" u="sng" dirty="0"/>
              <a:t>they are all estranged from me through their idols</a:t>
            </a:r>
            <a:r>
              <a:rPr lang="en-US" dirty="0"/>
              <a:t>.  </a:t>
            </a:r>
          </a:p>
          <a:p>
            <a:pPr lvl="1"/>
            <a:r>
              <a:rPr lang="en-US" dirty="0" smtClean="0"/>
              <a:t>You put </a:t>
            </a:r>
            <a:r>
              <a:rPr lang="en-US" dirty="0" err="1" smtClean="0"/>
              <a:t>stumblingblock</a:t>
            </a:r>
            <a:r>
              <a:rPr lang="en-US" dirty="0" smtClean="0"/>
              <a:t> in your own path, and then you want to come, run to me?</a:t>
            </a:r>
          </a:p>
          <a:p>
            <a:pPr lvl="1"/>
            <a:r>
              <a:rPr lang="en-US" dirty="0" smtClean="0"/>
              <a:t>Even </a:t>
            </a:r>
            <a:r>
              <a:rPr lang="en-US" dirty="0"/>
              <a:t>getting a little involved with idols, not even necessarily worshipping them, is fellowshipping with devils</a:t>
            </a:r>
            <a:r>
              <a:rPr lang="en-US" dirty="0" smtClean="0"/>
              <a:t>.</a:t>
            </a:r>
          </a:p>
          <a:p>
            <a:pPr lvl="1"/>
            <a:r>
              <a:rPr lang="en-US" dirty="0" smtClean="0"/>
              <a:t>========================</a:t>
            </a:r>
          </a:p>
          <a:p>
            <a:pPr lvl="1"/>
            <a:r>
              <a:rPr lang="en-US" dirty="0" smtClean="0"/>
              <a:t>Idols pollute the land and they pollute people.</a:t>
            </a:r>
          </a:p>
          <a:p>
            <a:pPr lvl="1"/>
            <a:r>
              <a:rPr lang="en-US" dirty="0" smtClean="0"/>
              <a:t>Idols have a direct </a:t>
            </a:r>
            <a:r>
              <a:rPr lang="en-US" dirty="0"/>
              <a:t>e</a:t>
            </a:r>
            <a:r>
              <a:rPr lang="en-US" dirty="0" smtClean="0"/>
              <a:t>ffect your heart!</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a:t>
            </a:fld>
            <a:endParaRPr lang="en-US"/>
          </a:p>
        </p:txBody>
      </p:sp>
    </p:spTree>
    <p:extLst>
      <p:ext uri="{BB962C8B-B14F-4D97-AF65-F5344CB8AC3E}">
        <p14:creationId xmlns:p14="http://schemas.microsoft.com/office/powerpoint/2010/main" val="1119206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Ezekiel 36:18  Wherefore I poured my fury upon them for </a:t>
            </a:r>
            <a:r>
              <a:rPr lang="en-US" u="sng" dirty="0"/>
              <a:t>the blood that they had shed upon the land</a:t>
            </a:r>
            <a:r>
              <a:rPr lang="en-US" dirty="0"/>
              <a:t>, and for their idols </a:t>
            </a:r>
            <a:r>
              <a:rPr lang="en-US" u="sng" dirty="0"/>
              <a:t>wherewith they had polluted it</a:t>
            </a:r>
            <a:r>
              <a:rPr lang="en-US" dirty="0"/>
              <a:t>:</a:t>
            </a:r>
          </a:p>
          <a:p>
            <a:pPr lvl="1"/>
            <a:r>
              <a:rPr lang="en-US" dirty="0"/>
              <a:t>Adultery, Homosexuality, bestiality, innocent blood, and idolatry</a:t>
            </a:r>
            <a:r>
              <a:rPr lang="en-US" dirty="0" smtClean="0"/>
              <a:t>.</a:t>
            </a:r>
          </a:p>
          <a:p>
            <a:r>
              <a:rPr lang="en-US" dirty="0" smtClean="0"/>
              <a:t>Ezekiel </a:t>
            </a:r>
            <a:r>
              <a:rPr lang="en-US" dirty="0"/>
              <a:t>20:7  Then said I unto them, Cast ye away every man the abominations of his eyes, and </a:t>
            </a:r>
            <a:r>
              <a:rPr lang="en-US" u="sng" dirty="0"/>
              <a:t>defile not yourselves with the idols</a:t>
            </a:r>
            <a:r>
              <a:rPr lang="en-US" dirty="0"/>
              <a:t> of Egypt: I am the LORD your God</a:t>
            </a:r>
            <a:r>
              <a:rPr lang="en-US" dirty="0" smtClean="0"/>
              <a:t>.</a:t>
            </a:r>
          </a:p>
          <a:p>
            <a:pPr lvl="1"/>
            <a:r>
              <a:rPr lang="en-US" dirty="0" smtClean="0"/>
              <a:t>“..he that </a:t>
            </a:r>
            <a:r>
              <a:rPr lang="en-US" dirty="0" err="1" smtClean="0"/>
              <a:t>committeth</a:t>
            </a:r>
            <a:r>
              <a:rPr lang="en-US" dirty="0" smtClean="0"/>
              <a:t> fornication </a:t>
            </a:r>
            <a:r>
              <a:rPr lang="en-US" dirty="0" err="1" smtClean="0"/>
              <a:t>sinneth</a:t>
            </a:r>
            <a:r>
              <a:rPr lang="en-US" dirty="0" smtClean="0"/>
              <a:t> against his own body”</a:t>
            </a:r>
          </a:p>
          <a:p>
            <a:pPr lvl="1"/>
            <a:r>
              <a:rPr lang="en-US" dirty="0"/>
              <a:t>Idolatry is a sin against your body and soul.</a:t>
            </a:r>
          </a:p>
          <a:p>
            <a:pPr lvl="1"/>
            <a:r>
              <a:rPr lang="en-US" dirty="0" smtClean="0"/>
              <a:t>Bring </a:t>
            </a:r>
            <a:r>
              <a:rPr lang="en-US" dirty="0"/>
              <a:t>a curse from God on the land. (</a:t>
            </a:r>
            <a:r>
              <a:rPr lang="en-US" dirty="0" smtClean="0"/>
              <a:t>blood pollutes ground: heart, flesh, and earth)</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a:t>
            </a:fld>
            <a:endParaRPr lang="en-US"/>
          </a:p>
        </p:txBody>
      </p:sp>
    </p:spTree>
    <p:extLst>
      <p:ext uri="{BB962C8B-B14F-4D97-AF65-F5344CB8AC3E}">
        <p14:creationId xmlns:p14="http://schemas.microsoft.com/office/powerpoint/2010/main" val="3166685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Kings 21:11-13  Because </a:t>
            </a:r>
            <a:r>
              <a:rPr lang="en-US" u="sng" dirty="0"/>
              <a:t>Manasseh</a:t>
            </a:r>
            <a:r>
              <a:rPr lang="en-US" dirty="0"/>
              <a:t> king of Judah hath done these abominations, and hath done wickedly above all that the Amorites did, which were before him, and hath made Judah also to sin with his idols:  12  Therefore thus saith the LORD God of Israel, Behold, </a:t>
            </a:r>
            <a:r>
              <a:rPr lang="en-US" u="sng" dirty="0"/>
              <a:t>I am bringing such evil upon Jerusalem and Judah</a:t>
            </a:r>
            <a:r>
              <a:rPr lang="en-US" dirty="0"/>
              <a:t>, that whosoever </a:t>
            </a:r>
            <a:r>
              <a:rPr lang="en-US" dirty="0" err="1"/>
              <a:t>heareth</a:t>
            </a:r>
            <a:r>
              <a:rPr lang="en-US" dirty="0"/>
              <a:t> of it, both his ears shall tingle.  13  And I will stretch over Jerusalem the line of Samaria, and the plummet of the house of Ahab: and I will wipe Jerusalem as a man </a:t>
            </a:r>
            <a:r>
              <a:rPr lang="en-US" dirty="0" err="1"/>
              <a:t>wipeth</a:t>
            </a:r>
            <a:r>
              <a:rPr lang="en-US" dirty="0"/>
              <a:t> a dish, wiping it, and turning it upside down.</a:t>
            </a:r>
          </a:p>
          <a:p>
            <a:pPr lvl="1"/>
            <a:r>
              <a:rPr lang="en-US" dirty="0" smtClean="0"/>
              <a:t>Idolatry, witchcraft, etc.</a:t>
            </a:r>
          </a:p>
          <a:p>
            <a:pPr lvl="1"/>
            <a:r>
              <a:rPr lang="en-US" dirty="0" smtClean="0"/>
              <a:t>The </a:t>
            </a:r>
            <a:r>
              <a:rPr lang="en-US" dirty="0"/>
              <a:t>evil that God will bring upon idolatry will make your ears tingle, your skin crawl</a:t>
            </a:r>
            <a:r>
              <a:rPr lang="en-US" dirty="0" smtClean="0"/>
              <a:t>.</a:t>
            </a:r>
          </a:p>
          <a:p>
            <a:pPr lvl="1"/>
            <a:r>
              <a:rPr lang="en-US" dirty="0" smtClean="0"/>
              <a:t>God wipes out the evil.</a:t>
            </a:r>
          </a:p>
          <a:p>
            <a:pPr lvl="1"/>
            <a:r>
              <a:rPr lang="en-US" dirty="0" smtClean="0"/>
              <a:t>Why is it so serious to him?</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a:t>
            </a:fld>
            <a:endParaRPr lang="en-US"/>
          </a:p>
        </p:txBody>
      </p:sp>
    </p:spTree>
    <p:extLst>
      <p:ext uri="{BB962C8B-B14F-4D97-AF65-F5344CB8AC3E}">
        <p14:creationId xmlns:p14="http://schemas.microsoft.com/office/powerpoint/2010/main" val="373242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Isaiah 2:8-9  Their land also is full of idols; they worship the work of their own hands, that which their own fingers have made:  9  And the </a:t>
            </a:r>
            <a:r>
              <a:rPr lang="en-US" u="sng" dirty="0"/>
              <a:t>mean man </a:t>
            </a:r>
            <a:r>
              <a:rPr lang="en-US" u="sng" dirty="0" err="1"/>
              <a:t>boweth</a:t>
            </a:r>
            <a:r>
              <a:rPr lang="en-US" u="sng" dirty="0"/>
              <a:t> down, and the great man </a:t>
            </a:r>
            <a:r>
              <a:rPr lang="en-US" u="sng" dirty="0" err="1"/>
              <a:t>humbleth</a:t>
            </a:r>
            <a:r>
              <a:rPr lang="en-US" u="sng" dirty="0"/>
              <a:t> himself</a:t>
            </a:r>
            <a:r>
              <a:rPr lang="en-US" dirty="0"/>
              <a:t>: therefore forgive them not.</a:t>
            </a:r>
          </a:p>
          <a:p>
            <a:pPr lvl="1"/>
            <a:r>
              <a:rPr lang="en-US" dirty="0"/>
              <a:t>What are you doing when you bow down to an idol?</a:t>
            </a:r>
          </a:p>
          <a:p>
            <a:r>
              <a:rPr lang="en-US" dirty="0"/>
              <a:t>Job 31:10  Then let my wife grind unto another, and let others </a:t>
            </a:r>
            <a:r>
              <a:rPr lang="en-US" u="sng" dirty="0"/>
              <a:t>bow down</a:t>
            </a:r>
            <a:r>
              <a:rPr lang="en-US" dirty="0"/>
              <a:t> upon her.</a:t>
            </a:r>
          </a:p>
          <a:p>
            <a:pPr lvl="1"/>
            <a:r>
              <a:rPr lang="en-US" dirty="0"/>
              <a:t>You’re committing fornication, adultery and whoredom.</a:t>
            </a:r>
          </a:p>
          <a:p>
            <a:pPr lvl="1"/>
            <a:r>
              <a:rPr lang="en-US" dirty="0" smtClean="0"/>
              <a:t>Humble yourself with her, give your strength unto the whore.</a:t>
            </a:r>
            <a:r>
              <a:rPr lang="en-US" dirty="0"/>
              <a:t> Adultery – bowing down</a:t>
            </a:r>
            <a:r>
              <a:rPr lang="en-US" dirty="0" smtClean="0"/>
              <a:t>.</a:t>
            </a:r>
            <a:endParaRPr lang="en-US" dirty="0"/>
          </a:p>
          <a:p>
            <a:pPr lvl="1"/>
            <a:r>
              <a:rPr lang="en-US" dirty="0"/>
              <a:t>There are strong ties between fornication and </a:t>
            </a:r>
            <a:r>
              <a:rPr lang="en-US" dirty="0" smtClean="0"/>
              <a:t>idolatry</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a:t>
            </a:fld>
            <a:endParaRPr lang="en-US"/>
          </a:p>
        </p:txBody>
      </p:sp>
    </p:spTree>
    <p:extLst>
      <p:ext uri="{BB962C8B-B14F-4D97-AF65-F5344CB8AC3E}">
        <p14:creationId xmlns:p14="http://schemas.microsoft.com/office/powerpoint/2010/main" val="1226025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Ezekiel 16:36  Thus saith the Lord GOD; Because thy filthiness was poured out, and </a:t>
            </a:r>
            <a:r>
              <a:rPr lang="en-US" u="sng" dirty="0"/>
              <a:t>thy nakedness discovered through thy </a:t>
            </a:r>
            <a:r>
              <a:rPr lang="en-US" u="sng" dirty="0" err="1"/>
              <a:t>whoredoms</a:t>
            </a:r>
            <a:r>
              <a:rPr lang="en-US" u="sng" dirty="0"/>
              <a:t> with thy lovers</a:t>
            </a:r>
            <a:r>
              <a:rPr lang="en-US" dirty="0"/>
              <a:t>, and with all the idols of thy abominations, and by the blood of thy children, which thou didst give unto them;</a:t>
            </a:r>
          </a:p>
          <a:p>
            <a:pPr lvl="1"/>
            <a:r>
              <a:rPr lang="en-US" dirty="0"/>
              <a:t>You are selling yourself.</a:t>
            </a:r>
          </a:p>
          <a:p>
            <a:pPr lvl="1"/>
            <a:r>
              <a:rPr lang="en-US" dirty="0"/>
              <a:t>Idolatry is spiritual fornication, adultery.</a:t>
            </a:r>
          </a:p>
          <a:p>
            <a:pPr lvl="1"/>
            <a:r>
              <a:rPr lang="en-US" dirty="0"/>
              <a:t>Many satanic rituals center on sexual intercourse of some kind</a:t>
            </a:r>
            <a:r>
              <a:rPr lang="en-US" dirty="0" smtClean="0"/>
              <a:t>.</a:t>
            </a:r>
          </a:p>
          <a:p>
            <a:pPr lvl="1"/>
            <a:r>
              <a:rPr lang="en-US" dirty="0" smtClean="0"/>
              <a:t>Is that stuff real? Is magic real?</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a:t>
            </a:fld>
            <a:endParaRPr lang="en-US"/>
          </a:p>
        </p:txBody>
      </p:sp>
    </p:spTree>
    <p:extLst>
      <p:ext uri="{BB962C8B-B14F-4D97-AF65-F5344CB8AC3E}">
        <p14:creationId xmlns:p14="http://schemas.microsoft.com/office/powerpoint/2010/main" val="896054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Deuteronomy 18:10-12  There shall not be found among you any one that </a:t>
            </a:r>
            <a:r>
              <a:rPr lang="en-US" dirty="0" err="1"/>
              <a:t>maketh</a:t>
            </a:r>
            <a:r>
              <a:rPr lang="en-US" dirty="0"/>
              <a:t> his son or his daughter to pass through the fire, or that </a:t>
            </a:r>
            <a:r>
              <a:rPr lang="en-US" dirty="0" err="1"/>
              <a:t>useth</a:t>
            </a:r>
            <a:r>
              <a:rPr lang="en-US" dirty="0"/>
              <a:t> divination, or an observer of times, or an enchanter, or a witch,  11  Or a charmer, </a:t>
            </a:r>
            <a:r>
              <a:rPr lang="en-US" u="sng" dirty="0"/>
              <a:t>or a consulter with familiar spirits</a:t>
            </a:r>
            <a:r>
              <a:rPr lang="en-US" dirty="0"/>
              <a:t>, or a wizard, or a necromancer.  12  For all that do these things are an abomination unto the LORD: and because of these abominations the LORD thy God doth drive them out from before thee.</a:t>
            </a:r>
          </a:p>
          <a:p>
            <a:pPr lvl="1"/>
            <a:r>
              <a:rPr lang="en-US" dirty="0" smtClean="0"/>
              <a:t>Very real.</a:t>
            </a:r>
          </a:p>
          <a:p>
            <a:pPr lvl="1"/>
            <a:r>
              <a:rPr lang="en-US" dirty="0"/>
              <a:t>How is it done? Engage “beings”, “entities”, make deals, or sign agreements</a:t>
            </a:r>
            <a:r>
              <a:rPr lang="en-US" dirty="0" smtClean="0"/>
              <a:t>.</a:t>
            </a:r>
          </a:p>
          <a:p>
            <a:r>
              <a:rPr lang="en-US" dirty="0"/>
              <a:t>Daniel 11:37-38  Neither shall he regard the God of his fathers, nor the desire of women, </a:t>
            </a:r>
            <a:r>
              <a:rPr lang="en-US" u="sng" dirty="0"/>
              <a:t>nor regard any god</a:t>
            </a:r>
            <a:r>
              <a:rPr lang="en-US" dirty="0"/>
              <a:t>: for he shall magnify himself above all.  38  </a:t>
            </a:r>
            <a:r>
              <a:rPr lang="en-US" u="sng" dirty="0"/>
              <a:t>But in his estate shall he </a:t>
            </a:r>
            <a:r>
              <a:rPr lang="en-US" u="sng" dirty="0" err="1"/>
              <a:t>honour</a:t>
            </a:r>
            <a:r>
              <a:rPr lang="en-US" u="sng" dirty="0"/>
              <a:t> the God of forces</a:t>
            </a:r>
            <a:r>
              <a:rPr lang="en-US" dirty="0"/>
              <a:t>: and a god whom his fathers knew not shall he </a:t>
            </a:r>
            <a:r>
              <a:rPr lang="en-US" dirty="0" err="1"/>
              <a:t>honour</a:t>
            </a:r>
            <a:r>
              <a:rPr lang="en-US" dirty="0"/>
              <a:t> with gold, and silver, and with precious stones, and pleasant things.</a:t>
            </a:r>
          </a:p>
          <a:p>
            <a:pPr lvl="1"/>
            <a:r>
              <a:rPr lang="en-US" dirty="0"/>
              <a:t>The antichrist will get his power this same way.</a:t>
            </a:r>
          </a:p>
          <a:p>
            <a:pPr lvl="1"/>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11</a:t>
            </a:fld>
            <a:endParaRPr lang="en-US"/>
          </a:p>
        </p:txBody>
      </p:sp>
    </p:spTree>
    <p:extLst>
      <p:ext uri="{BB962C8B-B14F-4D97-AF65-F5344CB8AC3E}">
        <p14:creationId xmlns:p14="http://schemas.microsoft.com/office/powerpoint/2010/main" val="1784314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Exodus 7:10-12  And Moses and Aaron went in unto Pharaoh, and they did so as the LORD had commanded: and Aaron cast down his rod before Pharaoh, and before his servants, and it became a serpent.  11  Then Pharaoh also called the wise men and the sorcerers: now t</a:t>
            </a:r>
            <a:r>
              <a:rPr lang="en-US" u="sng" dirty="0"/>
              <a:t>he magicians of Egypt, they also did in like manner with their enchantments</a:t>
            </a:r>
            <a:r>
              <a:rPr lang="en-US" dirty="0"/>
              <a:t>.  12  For they cast down every man his rod, and they became serpents: but Aaron's rod swallowed up their rods.</a:t>
            </a:r>
          </a:p>
          <a:p>
            <a:pPr lvl="1"/>
            <a:r>
              <a:rPr lang="en-US" dirty="0"/>
              <a:t>King </a:t>
            </a:r>
            <a:r>
              <a:rPr lang="en-US" dirty="0" err="1"/>
              <a:t>Nebachadnezzar</a:t>
            </a:r>
            <a:r>
              <a:rPr lang="en-US" dirty="0"/>
              <a:t> also had magicians, astrologers, sorcerers, enchanters etc. They could do real magic, and had divining knowledge.</a:t>
            </a:r>
          </a:p>
          <a:p>
            <a:r>
              <a:rPr lang="en-US" dirty="0"/>
              <a:t>Acts 8:9-11  But there was a certain man, called Simon, which beforetime in the same city used sorcery, and bewitched the people of Samaria, giving out that himself was some great one:  10  To whom they all gave heed, from the least to the greatest, saying, This man is the great power of God.  11  And to him they had regard, because that of long time </a:t>
            </a:r>
            <a:r>
              <a:rPr lang="en-US" u="sng" dirty="0"/>
              <a:t>he had bewitched them with sorceries</a:t>
            </a:r>
            <a:r>
              <a:rPr lang="en-US" dirty="0"/>
              <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12</a:t>
            </a:fld>
            <a:endParaRPr lang="en-US"/>
          </a:p>
        </p:txBody>
      </p:sp>
    </p:spTree>
    <p:extLst>
      <p:ext uri="{BB962C8B-B14F-4D97-AF65-F5344CB8AC3E}">
        <p14:creationId xmlns:p14="http://schemas.microsoft.com/office/powerpoint/2010/main" val="3690336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Acts 16:16  And it came to pass, as we went to prayer, a certain damsel possessed with a spirit of divination met us, which brought her masters much gain by soothsaying:</a:t>
            </a:r>
          </a:p>
          <a:p>
            <a:pPr lvl="1"/>
            <a:r>
              <a:rPr lang="en-US" dirty="0"/>
              <a:t>How can they actually divine things? </a:t>
            </a:r>
          </a:p>
          <a:p>
            <a:pPr lvl="2"/>
            <a:r>
              <a:rPr lang="en-US" dirty="0"/>
              <a:t>Astral Projection. </a:t>
            </a:r>
            <a:endParaRPr lang="en-US" dirty="0" smtClean="0"/>
          </a:p>
          <a:p>
            <a:pPr lvl="2"/>
            <a:r>
              <a:rPr lang="en-US" dirty="0"/>
              <a:t>Demons, spirit guides</a:t>
            </a:r>
            <a:r>
              <a:rPr lang="en-US" dirty="0" smtClean="0"/>
              <a:t>.</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13</a:t>
            </a:fld>
            <a:endParaRPr lang="en-US"/>
          </a:p>
        </p:txBody>
      </p:sp>
    </p:spTree>
    <p:extLst>
      <p:ext uri="{BB962C8B-B14F-4D97-AF65-F5344CB8AC3E}">
        <p14:creationId xmlns:p14="http://schemas.microsoft.com/office/powerpoint/2010/main" val="13324022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Ezekiel 6:4-7  And your altars shall be desolate, and your images shall be broken: and I will cast down your slain men before your idols.  5  And I will lay the dead </a:t>
            </a:r>
            <a:r>
              <a:rPr lang="en-US" dirty="0" err="1"/>
              <a:t>carcases</a:t>
            </a:r>
            <a:r>
              <a:rPr lang="en-US" dirty="0"/>
              <a:t> of the children of Israel before their idols; and I will scatter your bones round about your altars.  6  In all your </a:t>
            </a:r>
            <a:r>
              <a:rPr lang="en-US" dirty="0" err="1"/>
              <a:t>dwellingplaces</a:t>
            </a:r>
            <a:r>
              <a:rPr lang="en-US" dirty="0"/>
              <a:t> the cities shall be laid waste, and the high places shall be desolate; that your altars may be laid waste and made desolate, and your idols may be broken and cease, and your images may be cut down, and your works may be abolished.  7  And the slain shall fall in the midst of you, and </a:t>
            </a:r>
            <a:r>
              <a:rPr lang="en-US" u="sng" dirty="0"/>
              <a:t>ye shall know that I am the LORD</a:t>
            </a:r>
            <a:r>
              <a:rPr lang="en-US" dirty="0"/>
              <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14</a:t>
            </a:fld>
            <a:endParaRPr lang="en-US"/>
          </a:p>
        </p:txBody>
      </p:sp>
    </p:spTree>
    <p:extLst>
      <p:ext uri="{BB962C8B-B14F-4D97-AF65-F5344CB8AC3E}">
        <p14:creationId xmlns:p14="http://schemas.microsoft.com/office/powerpoint/2010/main" val="34155646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Kings 14:7-10  Go, tell Jeroboam, Thus saith the LORD God of Israel, Forasmuch as I exalted thee from among the people, and made thee prince over my people Israel,  8  And rent the kingdom away from the house of David, and gave it thee: and yet thou hast not been as my servant David, who kept my commandments, and who followed me with all his heart, to do that only which was right in mine eyes;  9  But hast done evil above all that were before thee: for thou hast gone and made thee other gods, and molten images, to provoke me to anger, and hast </a:t>
            </a:r>
            <a:r>
              <a:rPr lang="en-US" u="sng" dirty="0"/>
              <a:t>cast me behind thy back</a:t>
            </a:r>
            <a:r>
              <a:rPr lang="en-US" dirty="0"/>
              <a:t>:  10  Therefore, behold, I will bring evil upon the house of Jeroboam, and </a:t>
            </a:r>
            <a:r>
              <a:rPr lang="en-US" u="sng" dirty="0"/>
              <a:t>will cut off from Jeroboam him that </a:t>
            </a:r>
            <a:r>
              <a:rPr lang="en-US" u="sng" dirty="0" err="1"/>
              <a:t>pisseth</a:t>
            </a:r>
            <a:r>
              <a:rPr lang="en-US" u="sng" dirty="0"/>
              <a:t> against the wall</a:t>
            </a:r>
            <a:r>
              <a:rPr lang="en-US" dirty="0"/>
              <a:t>, and him that is shut up and left in Israel, and will take away the remnant of the house of Jeroboam, as a man taketh away dung, till it be all gone.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15</a:t>
            </a:fld>
            <a:endParaRPr lang="en-US"/>
          </a:p>
        </p:txBody>
      </p:sp>
    </p:spTree>
    <p:extLst>
      <p:ext uri="{BB962C8B-B14F-4D97-AF65-F5344CB8AC3E}">
        <p14:creationId xmlns:p14="http://schemas.microsoft.com/office/powerpoint/2010/main" val="36306476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Deuteronomy 5:9  Thou shalt not bow down thyself unto them, nor serve them: for I the LORD thy God am a jealous God, </a:t>
            </a:r>
            <a:r>
              <a:rPr lang="en-US" u="sng" dirty="0"/>
              <a:t>visiting the iniquity of the fathers upon the children unto the third and fourth generation of them that hate me</a:t>
            </a:r>
            <a:r>
              <a:rPr lang="en-US" dirty="0"/>
              <a:t>.</a:t>
            </a:r>
          </a:p>
          <a:p>
            <a:pPr lvl="1"/>
            <a:r>
              <a:rPr lang="en-US" dirty="0"/>
              <a:t>Fornication, </a:t>
            </a:r>
            <a:r>
              <a:rPr lang="en-US" dirty="0" err="1"/>
              <a:t>sinneth</a:t>
            </a:r>
            <a:r>
              <a:rPr lang="en-US" dirty="0"/>
              <a:t> against his own body.</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16</a:t>
            </a:fld>
            <a:endParaRPr lang="en-US"/>
          </a:p>
        </p:txBody>
      </p:sp>
    </p:spTree>
    <p:extLst>
      <p:ext uri="{BB962C8B-B14F-4D97-AF65-F5344CB8AC3E}">
        <p14:creationId xmlns:p14="http://schemas.microsoft.com/office/powerpoint/2010/main" val="36815192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u="sng" dirty="0" smtClean="0">
                <a:solidFill>
                  <a:schemeClr val="bg1">
                    <a:lumMod val="50000"/>
                  </a:schemeClr>
                </a:solidFill>
              </a:rPr>
              <a:t>The witch at </a:t>
            </a:r>
            <a:r>
              <a:rPr lang="en-US" u="sng" dirty="0" err="1" smtClean="0">
                <a:solidFill>
                  <a:schemeClr val="bg1">
                    <a:lumMod val="50000"/>
                  </a:schemeClr>
                </a:solidFill>
              </a:rPr>
              <a:t>Endor</a:t>
            </a:r>
            <a:endParaRPr lang="en-US" u="sng" dirty="0" smtClean="0">
              <a:solidFill>
                <a:schemeClr val="bg1">
                  <a:lumMod val="50000"/>
                </a:schemeClr>
              </a:solidFill>
            </a:endParaRPr>
          </a:p>
          <a:p>
            <a:r>
              <a:rPr lang="en-US" dirty="0" smtClean="0"/>
              <a:t>1 </a:t>
            </a:r>
            <a:r>
              <a:rPr lang="en-US" dirty="0"/>
              <a:t>Samuel 28:8  And Saul disguised himself, and put on other raiment, and he went, and two men with him, and they came to the woman by night: and he said, I pray thee, divine unto me by the familiar spirit, and bring me him up, whom I shall name unto thee.</a:t>
            </a:r>
          </a:p>
          <a:p>
            <a:r>
              <a:rPr lang="en-US" dirty="0"/>
              <a:t>1 Samuel 28:9  And the woman said unto him, Behold, thou </a:t>
            </a:r>
            <a:r>
              <a:rPr lang="en-US" dirty="0" err="1"/>
              <a:t>knowest</a:t>
            </a:r>
            <a:r>
              <a:rPr lang="en-US" dirty="0"/>
              <a:t> what Saul hath done, how he hath cut off those that have familiar spirits, and the wizards, out of the land: wherefore then </a:t>
            </a:r>
            <a:r>
              <a:rPr lang="en-US" dirty="0" err="1"/>
              <a:t>layest</a:t>
            </a:r>
            <a:r>
              <a:rPr lang="en-US" dirty="0"/>
              <a:t> thou a snare for my life, to cause me to die?</a:t>
            </a:r>
          </a:p>
          <a:p>
            <a:r>
              <a:rPr lang="en-US" dirty="0"/>
              <a:t>1 Samuel 28:10  And Saul </a:t>
            </a:r>
            <a:r>
              <a:rPr lang="en-US" dirty="0" err="1"/>
              <a:t>sware</a:t>
            </a:r>
            <a:r>
              <a:rPr lang="en-US" dirty="0"/>
              <a:t> to her by the LORD, saying, As the LORD </a:t>
            </a:r>
            <a:r>
              <a:rPr lang="en-US" dirty="0" err="1"/>
              <a:t>liveth</a:t>
            </a:r>
            <a:r>
              <a:rPr lang="en-US" dirty="0"/>
              <a:t>, there shall no punishment happen to thee for this thing.</a:t>
            </a:r>
          </a:p>
          <a:p>
            <a:r>
              <a:rPr lang="en-US" dirty="0"/>
              <a:t>1 Samuel 28:11  Then said the woman, Whom shall I bring up unto thee? And he said, Bring me up Samuel.</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17</a:t>
            </a:fld>
            <a:endParaRPr lang="en-US"/>
          </a:p>
        </p:txBody>
      </p:sp>
    </p:spTree>
    <p:extLst>
      <p:ext uri="{BB962C8B-B14F-4D97-AF65-F5344CB8AC3E}">
        <p14:creationId xmlns:p14="http://schemas.microsoft.com/office/powerpoint/2010/main" val="12184703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Samuel 28:12  And when the woman saw Samuel, she cried with a loud voice: and the woman spake to Saul, saying, Why hast thou deceived me? for thou art Saul.</a:t>
            </a:r>
          </a:p>
          <a:p>
            <a:r>
              <a:rPr lang="en-US" dirty="0"/>
              <a:t>1 Samuel 28:13  And the king said unto her, Be not afraid: for what </a:t>
            </a:r>
            <a:r>
              <a:rPr lang="en-US" dirty="0" err="1"/>
              <a:t>sawest</a:t>
            </a:r>
            <a:r>
              <a:rPr lang="en-US" dirty="0"/>
              <a:t> thou? And the woman said unto Saul, I saw gods ascending out of the earth.</a:t>
            </a:r>
          </a:p>
          <a:p>
            <a:r>
              <a:rPr lang="en-US" dirty="0"/>
              <a:t>1 Samuel 28:14  And he said unto her, What form is he of? And she said, An old man cometh up; and he is covered with a mantle. And Saul perceived that it was Samuel, and he stooped with his face to the ground, and bowed himself.</a:t>
            </a:r>
          </a:p>
          <a:p>
            <a:pPr marL="0" indent="0">
              <a:buNone/>
            </a:pP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18</a:t>
            </a:fld>
            <a:endParaRPr lang="en-US"/>
          </a:p>
        </p:txBody>
      </p:sp>
    </p:spTree>
    <p:extLst>
      <p:ext uri="{BB962C8B-B14F-4D97-AF65-F5344CB8AC3E}">
        <p14:creationId xmlns:p14="http://schemas.microsoft.com/office/powerpoint/2010/main" val="5325801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Samuel 28:15  And Samuel said to Saul, Why hast thou disquieted me, to bring me up? And Saul answered, I am sore distressed; for the Philistines make war against me, and God is departed from me, and </a:t>
            </a:r>
            <a:r>
              <a:rPr lang="en-US" dirty="0" err="1"/>
              <a:t>answereth</a:t>
            </a:r>
            <a:r>
              <a:rPr lang="en-US" dirty="0"/>
              <a:t> me no more, neither by prophets, nor by dreams: therefore I have called thee, that thou </a:t>
            </a:r>
            <a:r>
              <a:rPr lang="en-US" dirty="0" err="1"/>
              <a:t>mayest</a:t>
            </a:r>
            <a:r>
              <a:rPr lang="en-US" dirty="0"/>
              <a:t> make known unto me what I shall do.</a:t>
            </a:r>
          </a:p>
          <a:p>
            <a:r>
              <a:rPr lang="en-US" dirty="0"/>
              <a:t>1 Samuel 28:16  Then said Samuel, Wherefore then dost thou ask of me, seeing the LORD is departed from thee, and is become thine enemy?</a:t>
            </a:r>
          </a:p>
          <a:p>
            <a:r>
              <a:rPr lang="en-US" dirty="0"/>
              <a:t>1 Samuel 28:17  And the LORD hath done to him, as he spake by me: for the LORD hath rent the kingdom out of thine hand, and given it to thy </a:t>
            </a:r>
            <a:r>
              <a:rPr lang="en-US" dirty="0" err="1"/>
              <a:t>neighbour</a:t>
            </a:r>
            <a:r>
              <a:rPr lang="en-US" dirty="0"/>
              <a:t>, even to David:</a:t>
            </a:r>
          </a:p>
          <a:p>
            <a:r>
              <a:rPr lang="en-US" dirty="0"/>
              <a:t>1 Samuel 28:18  Because thou </a:t>
            </a:r>
            <a:r>
              <a:rPr lang="en-US" dirty="0" err="1"/>
              <a:t>obeyedst</a:t>
            </a:r>
            <a:r>
              <a:rPr lang="en-US" dirty="0"/>
              <a:t> not the voice of the LORD, nor </a:t>
            </a:r>
            <a:r>
              <a:rPr lang="en-US" dirty="0" err="1"/>
              <a:t>executedst</a:t>
            </a:r>
            <a:r>
              <a:rPr lang="en-US" dirty="0"/>
              <a:t> his fierce wrath upon </a:t>
            </a:r>
            <a:r>
              <a:rPr lang="en-US" dirty="0" err="1"/>
              <a:t>Amalek</a:t>
            </a:r>
            <a:r>
              <a:rPr lang="en-US" dirty="0"/>
              <a:t>, therefore hath the LORD done this thing unto thee this day</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19</a:t>
            </a:fld>
            <a:endParaRPr lang="en-US"/>
          </a:p>
        </p:txBody>
      </p:sp>
    </p:spTree>
    <p:extLst>
      <p:ext uri="{BB962C8B-B14F-4D97-AF65-F5344CB8AC3E}">
        <p14:creationId xmlns:p14="http://schemas.microsoft.com/office/powerpoint/2010/main" val="32155670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Samuel 28:19  </a:t>
            </a:r>
            <a:r>
              <a:rPr lang="en-US" u="sng" dirty="0"/>
              <a:t>Moreover</a:t>
            </a:r>
            <a:r>
              <a:rPr lang="en-US" dirty="0"/>
              <a:t> the LORD will also deliver Israel with thee into the hand of the Philistines: and </a:t>
            </a:r>
            <a:r>
              <a:rPr lang="en-US" u="sng" dirty="0"/>
              <a:t>to morrow shalt thou and thy sons be with me</a:t>
            </a:r>
            <a:r>
              <a:rPr lang="en-US" dirty="0"/>
              <a:t>: the LORD also shall deliver the host of Israel into the hand of the Philistines.</a:t>
            </a:r>
          </a:p>
          <a:p>
            <a:pPr lvl="1"/>
            <a:r>
              <a:rPr lang="en-US" dirty="0"/>
              <a:t>By using witchcraft, and seeking knowledge by a familiar spirit, Saul brought his death on him much sooner.</a:t>
            </a:r>
          </a:p>
          <a:p>
            <a:r>
              <a:rPr lang="en-US" dirty="0"/>
              <a:t>1 Chronicles 10:13  So Saul died for his transgression which he committed against the LORD, even against the word of the LORD, which he kept not, and also for asking counsel of one that had a familiar spirit, to enquire of it;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20</a:t>
            </a:fld>
            <a:endParaRPr lang="en-US"/>
          </a:p>
        </p:txBody>
      </p:sp>
    </p:spTree>
    <p:extLst>
      <p:ext uri="{BB962C8B-B14F-4D97-AF65-F5344CB8AC3E}">
        <p14:creationId xmlns:p14="http://schemas.microsoft.com/office/powerpoint/2010/main" val="39116545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Ezekiel 22:3-4  Then say thou, Thus saith the Lord GOD, The city </a:t>
            </a:r>
            <a:r>
              <a:rPr lang="en-US" dirty="0" err="1"/>
              <a:t>sheddeth</a:t>
            </a:r>
            <a:r>
              <a:rPr lang="en-US" dirty="0"/>
              <a:t> blood in the midst of it, </a:t>
            </a:r>
            <a:r>
              <a:rPr lang="en-US" u="sng" dirty="0"/>
              <a:t>that her time may come</a:t>
            </a:r>
            <a:r>
              <a:rPr lang="en-US" dirty="0"/>
              <a:t>, and </a:t>
            </a:r>
            <a:r>
              <a:rPr lang="en-US" dirty="0" err="1"/>
              <a:t>maketh</a:t>
            </a:r>
            <a:r>
              <a:rPr lang="en-US" dirty="0"/>
              <a:t> idols against herself to defile herself.  4  Thou art become guilty in thy blood that thou hast shed; and hast defiled thyself in thine idols which thou hast made; </a:t>
            </a:r>
            <a:r>
              <a:rPr lang="en-US" u="sng" dirty="0"/>
              <a:t>and thou hast caused thy days to draw near</a:t>
            </a:r>
            <a:r>
              <a:rPr lang="en-US" dirty="0"/>
              <a:t>, and art come even unto thy years: therefore have I made thee a reproach unto the </a:t>
            </a:r>
            <a:r>
              <a:rPr lang="en-US" dirty="0" smtClean="0"/>
              <a:t>heathen</a:t>
            </a:r>
            <a:r>
              <a:rPr lang="en-US" dirty="0"/>
              <a:t>, and a mocking to all </a:t>
            </a:r>
            <a:r>
              <a:rPr lang="en-US" dirty="0" smtClean="0"/>
              <a:t>countries.</a:t>
            </a:r>
          </a:p>
          <a:p>
            <a:pPr lvl="1"/>
            <a:r>
              <a:rPr lang="en-US" dirty="0" smtClean="0"/>
              <a:t>Its </a:t>
            </a:r>
            <a:r>
              <a:rPr lang="en-US" dirty="0"/>
              <a:t>not karma, its God.</a:t>
            </a:r>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21</a:t>
            </a:fld>
            <a:endParaRPr lang="en-US"/>
          </a:p>
        </p:txBody>
      </p:sp>
    </p:spTree>
    <p:extLst>
      <p:ext uri="{BB962C8B-B14F-4D97-AF65-F5344CB8AC3E}">
        <p14:creationId xmlns:p14="http://schemas.microsoft.com/office/powerpoint/2010/main" val="9616808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Corinthians 6:16  And what agreement hath the temple of God with idols? for ye are the temple of the living God; as God hath said, I will dwell in them, and walk in them; and I will be their God, and they shall be my people</a:t>
            </a:r>
            <a:r>
              <a:rPr lang="en-US" dirty="0" smtClean="0"/>
              <a:t>.</a:t>
            </a:r>
          </a:p>
          <a:p>
            <a:pPr lvl="1"/>
            <a:r>
              <a:rPr lang="en-US" dirty="0" smtClean="0"/>
              <a:t>Don’t defile your body with idolatry, with witchcraft.</a:t>
            </a:r>
            <a:endParaRPr lang="en-US" dirty="0"/>
          </a:p>
          <a:p>
            <a:r>
              <a:rPr lang="en-US" dirty="0"/>
              <a:t>Jeremiah 44:7-8  Therefore now thus saith the LORD, the God of hosts, the God of Israel; </a:t>
            </a:r>
            <a:r>
              <a:rPr lang="en-US" u="sng" dirty="0"/>
              <a:t>Wherefore commit ye this great evil against your souls</a:t>
            </a:r>
            <a:r>
              <a:rPr lang="en-US" dirty="0"/>
              <a:t>, to cut off from you man and woman, child and suckling, out of Judah, to leave you none to remain;  8  </a:t>
            </a:r>
            <a:r>
              <a:rPr lang="en-US" u="sng" dirty="0"/>
              <a:t>In that ye provoke me unto wrath</a:t>
            </a:r>
            <a:r>
              <a:rPr lang="en-US" dirty="0"/>
              <a:t> with the works of your hands, burning incense unto other gods in the land of Egypt, whither ye be gone to dwell, </a:t>
            </a:r>
            <a:r>
              <a:rPr lang="en-US" u="sng" dirty="0"/>
              <a:t>that ye might cut yourselves off</a:t>
            </a:r>
            <a:r>
              <a:rPr lang="en-US" dirty="0"/>
              <a:t>, and that ye might be a curse and a reproach among all the nations of the earth?</a:t>
            </a:r>
          </a:p>
          <a:p>
            <a:pPr lvl="1"/>
            <a:r>
              <a:rPr lang="en-US" dirty="0"/>
              <a:t>God will not tolerate it for long. Especially from his servants, a Jew or a Christian.</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22</a:t>
            </a:fld>
            <a:endParaRPr lang="en-US"/>
          </a:p>
        </p:txBody>
      </p:sp>
    </p:spTree>
    <p:extLst>
      <p:ext uri="{BB962C8B-B14F-4D97-AF65-F5344CB8AC3E}">
        <p14:creationId xmlns:p14="http://schemas.microsoft.com/office/powerpoint/2010/main" val="21662439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Ezekiel 20:39  As for you, O house of Israel, thus saith the Lord GOD; Go ye, serve ye every one his idols, and hereafter also, if ye will not hearken unto me: but </a:t>
            </a:r>
            <a:r>
              <a:rPr lang="en-US" u="sng" dirty="0"/>
              <a:t>pollute ye my holy name no more</a:t>
            </a:r>
            <a:r>
              <a:rPr lang="en-US" dirty="0"/>
              <a:t> with your gifts, and with your idols.</a:t>
            </a:r>
          </a:p>
          <a:p>
            <a:pPr lvl="1"/>
            <a:r>
              <a:rPr lang="en-US" dirty="0"/>
              <a:t>You are tempting God’s jealousy, and he will allow you to be destroyed for polluting his temple, and polluting his name! Just get away from idols.</a:t>
            </a:r>
          </a:p>
          <a:p>
            <a:r>
              <a:rPr lang="en-US" dirty="0"/>
              <a:t>2 Kings 17:37  And the statutes, and the ordinances, and the law, and the commandment, which he wrote for you, ye shall observe to do for evermore; and </a:t>
            </a:r>
            <a:r>
              <a:rPr lang="en-US" b="1" u="sng" dirty="0"/>
              <a:t>ye shall not fear other gods</a:t>
            </a:r>
            <a:r>
              <a:rPr lang="en-US" dirty="0"/>
              <a:t>.</a:t>
            </a:r>
          </a:p>
          <a:p>
            <a:pPr lvl="1"/>
            <a:r>
              <a:rPr lang="en-US" dirty="0"/>
              <a:t>There are other gods, lesser gods. There is power and knowledge to be had there. But its not even close to worth it. </a:t>
            </a:r>
          </a:p>
          <a:p>
            <a:pPr lvl="1"/>
            <a:r>
              <a:rPr lang="en-US" dirty="0"/>
              <a:t>You fight against God, you tempt his jealousy. You sin against your own body. You shorten your lifetime</a:t>
            </a:r>
            <a:r>
              <a:rPr lang="en-US" dirty="0" smtClean="0"/>
              <a:t>.</a:t>
            </a:r>
          </a:p>
          <a:p>
            <a:r>
              <a:rPr lang="en-US" dirty="0" smtClean="0"/>
              <a:t>Isaiah 42:8  I am the LORD: that is my name: and my glory will I not give to another, neither my praise to graven images.</a:t>
            </a:r>
          </a:p>
          <a:p>
            <a:pPr lvl="1"/>
            <a:r>
              <a:rPr lang="en-US" dirty="0" smtClean="0"/>
              <a:t>Don’t pollute his temple. Don’t take his praise/glory and give it to another.</a:t>
            </a:r>
          </a:p>
        </p:txBody>
      </p:sp>
      <p:sp>
        <p:nvSpPr>
          <p:cNvPr id="3" name="Slide Number Placeholder 2"/>
          <p:cNvSpPr>
            <a:spLocks noGrp="1"/>
          </p:cNvSpPr>
          <p:nvPr>
            <p:ph type="sldNum" sz="quarter" idx="12"/>
          </p:nvPr>
        </p:nvSpPr>
        <p:spPr/>
        <p:txBody>
          <a:bodyPr/>
          <a:lstStyle/>
          <a:p>
            <a:fld id="{172C059E-16DE-4C0D-A377-2C3D2DE09514}" type="slidenum">
              <a:rPr lang="en-US" smtClean="0"/>
              <a:t>23</a:t>
            </a:fld>
            <a:endParaRPr lang="en-US"/>
          </a:p>
        </p:txBody>
      </p:sp>
    </p:spTree>
    <p:extLst>
      <p:ext uri="{BB962C8B-B14F-4D97-AF65-F5344CB8AC3E}">
        <p14:creationId xmlns:p14="http://schemas.microsoft.com/office/powerpoint/2010/main" val="41693791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Acts 15:19-20  Wherefore my sentence is, that we trouble not them, which from among the Gentiles are turned to God:  20  But that we write unto them, that they </a:t>
            </a:r>
            <a:r>
              <a:rPr lang="en-US" b="1" u="sng" dirty="0"/>
              <a:t>abstain from pollutions of idols</a:t>
            </a:r>
            <a:r>
              <a:rPr lang="en-US" dirty="0"/>
              <a:t>, and from fornication, and from things strangled, and from blood.</a:t>
            </a:r>
          </a:p>
          <a:p>
            <a:pPr lvl="1"/>
            <a:r>
              <a:rPr lang="en-US" dirty="0"/>
              <a:t>Almost nothing was commanded of Gentile converts to Christianity, but these few things.</a:t>
            </a:r>
          </a:p>
          <a:p>
            <a:pPr lvl="1"/>
            <a:r>
              <a:rPr lang="en-US" dirty="0"/>
              <a:t>In these you are sinning against your own body, and touching things that you ought not.</a:t>
            </a:r>
          </a:p>
          <a:p>
            <a:r>
              <a:rPr lang="en-US" dirty="0"/>
              <a:t>Colossians 2:18  Let no man </a:t>
            </a:r>
            <a:r>
              <a:rPr lang="en-US" u="sng" dirty="0"/>
              <a:t>beguile you of your reward</a:t>
            </a:r>
            <a:r>
              <a:rPr lang="en-US" dirty="0"/>
              <a:t> in a </a:t>
            </a:r>
            <a:r>
              <a:rPr lang="en-US" b="1" u="sng" dirty="0"/>
              <a:t>voluntary humility and worshipping of angels</a:t>
            </a:r>
            <a:r>
              <a:rPr lang="en-US" dirty="0"/>
              <a:t>, </a:t>
            </a:r>
            <a:r>
              <a:rPr lang="en-US" u="sng" dirty="0"/>
              <a:t>intruding into those things which he hath not seen</a:t>
            </a:r>
            <a:r>
              <a:rPr lang="en-US" dirty="0"/>
              <a:t>, vainly puffed up by his fleshly mind,</a:t>
            </a:r>
          </a:p>
          <a:p>
            <a:r>
              <a:rPr lang="en-US" dirty="0"/>
              <a:t>2 Chronicles 34:7  And when he had broken down the altars and the groves, and had beaten the graven </a:t>
            </a:r>
            <a:r>
              <a:rPr lang="en-US" u="sng" dirty="0"/>
              <a:t>images into powder</a:t>
            </a:r>
            <a:r>
              <a:rPr lang="en-US" dirty="0"/>
              <a:t>, and cut down all the idols throughout all the land of Israel, he returned to Jerusalem. </a:t>
            </a:r>
          </a:p>
          <a:p>
            <a:pPr lvl="1"/>
            <a:r>
              <a:rPr lang="en-US" dirty="0"/>
              <a:t>Idol at Liberty should have been ground into powder.</a:t>
            </a:r>
          </a:p>
          <a:p>
            <a:r>
              <a:rPr lang="en-US" dirty="0"/>
              <a:t>1 John 5:21  Little children, keep yourselves from idols. Amen.</a:t>
            </a:r>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24</a:t>
            </a:fld>
            <a:endParaRPr lang="en-US"/>
          </a:p>
        </p:txBody>
      </p:sp>
    </p:spTree>
    <p:extLst>
      <p:ext uri="{BB962C8B-B14F-4D97-AF65-F5344CB8AC3E}">
        <p14:creationId xmlns:p14="http://schemas.microsoft.com/office/powerpoint/2010/main" val="26333768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Stop?</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574361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Ezekiel </a:t>
            </a:r>
            <a:r>
              <a:rPr lang="en-US" dirty="0"/>
              <a:t>36:25  Then will I sprinkle clean water upon you, and ye shall be clean: from all your filthiness, and from all your idols, will I cleanse you.</a:t>
            </a:r>
          </a:p>
          <a:p>
            <a:pPr lvl="1"/>
            <a:r>
              <a:rPr lang="en-US" dirty="0"/>
              <a:t>He did it once for you at salvation, he can clean you up from filthiness of idols again.</a:t>
            </a:r>
          </a:p>
          <a:p>
            <a:r>
              <a:rPr lang="en-US" dirty="0"/>
              <a:t>2 Kings 17:37-39  And the statutes, and the ordinances, and the law, and the commandment, which he wrote for you, ye shall observe to do for evermore; and </a:t>
            </a:r>
            <a:r>
              <a:rPr lang="en-US" u="sng" dirty="0"/>
              <a:t>ye shall not fear other gods</a:t>
            </a:r>
            <a:r>
              <a:rPr lang="en-US" dirty="0"/>
              <a:t>.  38  And the covenant that I have made with you ye shall not forget; neither shall ye fear other gods.  39  But the LORD your God ye shall fear; and </a:t>
            </a:r>
            <a:r>
              <a:rPr lang="en-US" u="sng" dirty="0"/>
              <a:t>he shall deliver you</a:t>
            </a:r>
            <a:r>
              <a:rPr lang="en-US" dirty="0"/>
              <a:t> out of the hand of all your enemies.</a:t>
            </a:r>
          </a:p>
          <a:p>
            <a:pPr lvl="1"/>
            <a:r>
              <a:rPr lang="en-US" dirty="0"/>
              <a:t>Don’t give up on God. </a:t>
            </a:r>
          </a:p>
          <a:p>
            <a:pPr lvl="1"/>
            <a:r>
              <a:rPr lang="en-US" dirty="0"/>
              <a:t>Don’t seek someone else to deliver you. Don’t seek knowledge or power from someone else.</a:t>
            </a:r>
          </a:p>
          <a:p>
            <a:r>
              <a:rPr lang="en-US" dirty="0"/>
              <a:t>Numbers 23:23  Surely </a:t>
            </a:r>
            <a:r>
              <a:rPr lang="en-US" u="sng" dirty="0"/>
              <a:t>there is no enchantment against Jacob, neither is there any divination against Israel</a:t>
            </a:r>
            <a:r>
              <a:rPr lang="en-US" dirty="0"/>
              <a:t>: according to this time it shall be said of Jacob and of Israel, What hath God wrought!</a:t>
            </a:r>
          </a:p>
          <a:p>
            <a:pPr lvl="1"/>
            <a:r>
              <a:rPr lang="en-US" dirty="0"/>
              <a:t>We have nothing to fear if we are true to Him.</a:t>
            </a:r>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26</a:t>
            </a:fld>
            <a:endParaRPr lang="en-US"/>
          </a:p>
        </p:txBody>
      </p:sp>
    </p:spTree>
    <p:extLst>
      <p:ext uri="{BB962C8B-B14F-4D97-AF65-F5344CB8AC3E}">
        <p14:creationId xmlns:p14="http://schemas.microsoft.com/office/powerpoint/2010/main" val="2582546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Slide Number Placeholder 2"/>
          <p:cNvSpPr>
            <a:spLocks noGrp="1"/>
          </p:cNvSpPr>
          <p:nvPr>
            <p:ph type="sldNum" sz="quarter" idx="12"/>
          </p:nvPr>
        </p:nvSpPr>
        <p:spPr/>
        <p:txBody>
          <a:bodyPr/>
          <a:lstStyle/>
          <a:p>
            <a:fld id="{172C059E-16DE-4C0D-A377-2C3D2DE09514}" type="slidenum">
              <a:rPr lang="en-US" smtClean="0"/>
              <a:t>27</a:t>
            </a:fld>
            <a:endParaRPr lang="en-US"/>
          </a:p>
        </p:txBody>
      </p:sp>
    </p:spTree>
    <p:extLst>
      <p:ext uri="{BB962C8B-B14F-4D97-AF65-F5344CB8AC3E}">
        <p14:creationId xmlns:p14="http://schemas.microsoft.com/office/powerpoint/2010/main" val="26053672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98547</TotalTime>
  <Words>3549</Words>
  <Application>Microsoft Office PowerPoint</Application>
  <PresentationFormat>Widescreen</PresentationFormat>
  <Paragraphs>129</Paragraphs>
  <Slides>27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Calibri Light</vt:lpstr>
      <vt:lpstr>Office Theme</vt:lpstr>
      <vt:lpstr>Idolatry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Stop?</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1</dc:title>
  <dc:creator>Jacob Burke</dc:creator>
  <cp:lastModifiedBy>Jacob Burke</cp:lastModifiedBy>
  <cp:revision>547</cp:revision>
  <dcterms:created xsi:type="dcterms:W3CDTF">2014-09-28T12:52:46Z</dcterms:created>
  <dcterms:modified xsi:type="dcterms:W3CDTF">2015-04-05T14:35:55Z</dcterms:modified>
</cp:coreProperties>
</file>